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2148885-1BFD-47A7-BD98-D333D9D3C4B6}">
  <a:tblStyle styleId="{92148885-1BFD-47A7-BD98-D333D9D3C4B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</a:t>
            </a:r>
            <a:r>
              <a:rPr lang="ru-RU" sz="2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«Русский язык и общее языкознание»</a:t>
            </a: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Имагожева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Раяна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Алиханова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45.03.01 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литература)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738" y="3074996"/>
            <a:ext cx="2075330" cy="368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740582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269/03 от 06.08.2025</a:t>
            </a:r>
          </a:p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№342 от 20.07.2026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10441175" cy="512218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11798300" cy="1701750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11798300" cy="1806575"/>
        </p:xfrm>
        <a:graphic>
          <a:graphicData uri="http://schemas.openxmlformats.org/drawingml/2006/table">
            <a:tbl>
              <a:tblPr>
                <a:noFill/>
                <a:tableStyleId>{92148885-1BFD-47A7-BD98-D333D9D3C4B6}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Noto Sans Symbols</vt:lpstr>
      <vt:lpstr>Times New Roman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1</cp:revision>
  <dcterms:modified xsi:type="dcterms:W3CDTF">2026-10-17T09:59:53Z</dcterms:modified>
</cp:coreProperties>
</file>