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629522" y="2762190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75978" y="3531645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Израилова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Малика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Асламбековна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9040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069701" y="4745399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0544546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094161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389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95</cp:revision>
  <dcterms:created xsi:type="dcterms:W3CDTF">2017-02-20T01:33:13Z</dcterms:created>
  <dcterms:modified xsi:type="dcterms:W3CDTF">2026-10-07T08:58:21Z</dcterms:modified>
  <dc:identifier/>
  <dc:language/>
  <cp:version/>
</cp:coreProperties>
</file>