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917174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ДЖАНХОТОВА САМИРА АСЛАНБЕКОВНА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B8358A-059E-4323-76DC-778C634BF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49" y="4019861"/>
            <a:ext cx="1409700" cy="168667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0" y="1735580"/>
            <a:ext cx="1199352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06.08.2025г.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211685" y="2745163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20.07.2026г. №331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38992112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sp>
        <p:nvSpPr>
          <p:cNvPr id="240" name="Rectangle"/>
          <p:cNvSpPr/>
          <p:nvPr/>
        </p:nvSpPr>
        <p:spPr>
          <a:xfrm>
            <a:off x="195116" y="1825001"/>
            <a:ext cx="11798412" cy="736646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sp>
        <p:nvSpPr>
          <p:cNvPr id="253" name="Rectangle"/>
          <p:cNvSpPr/>
          <p:nvPr/>
        </p:nvSpPr>
        <p:spPr>
          <a:xfrm>
            <a:off x="195116" y="1566679"/>
            <a:ext cx="11798412" cy="4886657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/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551</Words>
  <Application>Microsoft Office PowerPoint</Application>
  <PresentationFormat>Широкоэкранный</PresentationFormat>
  <Paragraphs>225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60</cp:revision>
  <dcterms:modified xsi:type="dcterms:W3CDTF">2026-10-06T11:44:14Z</dcterms:modified>
</cp:coreProperties>
</file>