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CE0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1"/>
          </a:xfrm>
          <a:prstGeom prst="rect">
            <a:avLst/>
          </a:prstGeom>
        </p:spPr>
        <p:txBody>
          <a:bodyPr lIns="0" tIns="0" rIns="0" bIns="0"/>
          <a:lstStyle>
            <a:lvl1pPr marL="385445" marR="45719" indent="-313690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1pPr>
            <a:lvl2pPr marL="385445" marR="45719" indent="170814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2pPr>
            <a:lvl3pPr marL="385445" marR="45719" indent="664210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3pPr>
            <a:lvl4pPr marL="385445" marR="45719" indent="1132205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4pPr>
            <a:lvl5pPr marL="385445" marR="45719" indent="1589405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6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CE0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1"/>
          </a:xfrm>
          <a:prstGeom prst="rect">
            <a:avLst/>
          </a:prstGeom>
        </p:spPr>
        <p:txBody>
          <a:bodyPr lIns="0" tIns="0" rIns="0" bIns="0"/>
          <a:lstStyle>
            <a:lvl1pPr marL="385445" marR="45719" indent="-313690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1pPr>
            <a:lvl2pPr marL="385445" marR="45719" indent="170814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2pPr>
            <a:lvl3pPr marL="385445" marR="45719" indent="664210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3pPr>
            <a:lvl4pPr marL="385445" marR="45719" indent="1132205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4pPr>
            <a:lvl5pPr marL="385445" marR="45719" indent="1589405" algn="r"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AE3AC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1pPr>
            <a:lvl2pPr marL="228600" indent="45720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2pPr>
            <a:lvl3pPr marL="228600" indent="91440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3pPr>
            <a:lvl4pPr marL="228600" indent="137160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4pPr>
            <a:lvl5pPr marL="228600" indent="1828800">
              <a:buClrTx/>
              <a:buSzTx/>
              <a:buFont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4"/>
            <a:ext cx="5384800" cy="4434842"/>
          </a:xfrm>
          <a:prstGeom prst="rect">
            <a:avLst/>
          </a:prstGeom>
        </p:spPr>
        <p:txBody>
          <a:bodyPr/>
          <a:lstStyle>
            <a:lvl3pPr marL="1466850" indent="-412750"/>
            <a:lvl4pPr marL="1963420" indent="-437515"/>
            <a:lvl5pPr marL="2420620" indent="-437515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1" name="Google Shape;62;p24"/>
          <p:cNvSpPr txBox="1">
            <a:spLocks noGrp="1"/>
          </p:cNvSpPr>
          <p:nvPr>
            <p:ph type="body" sz="half" idx="21"/>
          </p:nvPr>
        </p:nvSpPr>
        <p:spPr>
          <a:xfrm>
            <a:off x="6197600" y="1920084"/>
            <a:ext cx="5384800" cy="443484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3"/>
          </a:xfrm>
          <a:prstGeom prst="rect">
            <a:avLst/>
          </a:prstGeom>
        </p:spPr>
        <p:txBody>
          <a:bodyPr lIns="0" tIns="0" rIns="0" bIns="0" anchor="ctr"/>
          <a:lstStyle>
            <a:lvl1pPr marL="228600" indent="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1pPr>
            <a:lvl2pPr marL="228600" indent="45720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2pPr>
            <a:lvl3pPr marL="228600" indent="91440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3pPr>
            <a:lvl4pPr marL="228600" indent="137160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4pPr>
            <a:lvl5pPr marL="228600" indent="182880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1" name="Google Shape;69;p25"/>
          <p:cNvSpPr txBox="1"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4" cy="654845"/>
          </a:xfrm>
          <a:prstGeom prst="rect">
            <a:avLst/>
          </a:prstGeom>
        </p:spPr>
        <p:txBody>
          <a:bodyPr lIns="0" tIns="0" rIns="0" bIns="0" anchor="ctr"/>
          <a:lstStyle/>
          <a:p>
            <a:pPr marL="228600" indent="0">
              <a:buClrTx/>
              <a:buSzTx/>
              <a:buFontTx/>
              <a:buNone/>
              <a:defRPr sz="2400" b="1">
                <a:solidFill>
                  <a:srgbClr val="04617B"/>
                </a:solidFill>
              </a:defRPr>
            </a:pPr>
            <a:endParaRPr/>
          </a:p>
        </p:txBody>
      </p:sp>
      <p:sp>
        <p:nvSpPr>
          <p:cNvPr id="72" name="Google Shape;70;p25"/>
          <p:cNvSpPr txBox="1">
            <a:spLocks noGrp="1"/>
          </p:cNvSpPr>
          <p:nvPr>
            <p:ph type="body" sz="half" idx="22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</p:spPr>
        <p:txBody>
          <a:bodyPr lIns="0" tIns="0" rIns="0" bIns="0"/>
          <a:lstStyle/>
          <a:p>
            <a:pPr indent="-361315">
              <a:buSzPts val="2200"/>
              <a:defRPr sz="2200"/>
            </a:pPr>
            <a:endParaRPr/>
          </a:p>
        </p:txBody>
      </p:sp>
      <p:sp>
        <p:nvSpPr>
          <p:cNvPr id="73" name="Google Shape;71;p25"/>
          <p:cNvSpPr txBox="1">
            <a:spLocks noGrp="1"/>
          </p:cNvSpPr>
          <p:nvPr>
            <p:ph type="body" sz="half" idx="23"/>
          </p:nvPr>
        </p:nvSpPr>
        <p:spPr>
          <a:xfrm>
            <a:off x="6193368" y="2514600"/>
            <a:ext cx="5389034" cy="3845720"/>
          </a:xfrm>
          <a:prstGeom prst="rect">
            <a:avLst/>
          </a:prstGeom>
        </p:spPr>
        <p:txBody>
          <a:bodyPr lIns="0" tIns="0" rIns="0" bIns="0"/>
          <a:lstStyle/>
          <a:p>
            <a:pPr indent="-361315">
              <a:buSzPts val="2200"/>
              <a:defRPr sz="2200"/>
            </a:pPr>
            <a:endParaRPr/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75" tIns="18275" rIns="18275" bIns="18275"/>
          <a:lstStyle>
            <a:lvl1pPr marL="228600" indent="0">
              <a:buClrTx/>
              <a:buSzTx/>
              <a:buFontTx/>
              <a:buNone/>
              <a:defRPr sz="1400"/>
            </a:lvl1pPr>
            <a:lvl2pPr marL="228600" indent="457200">
              <a:buClrTx/>
              <a:buSzTx/>
              <a:buFontTx/>
              <a:buNone/>
              <a:defRPr sz="1400"/>
            </a:lvl2pPr>
            <a:lvl3pPr marL="228600" indent="914400">
              <a:buClrTx/>
              <a:buSzTx/>
              <a:buFontTx/>
              <a:buNone/>
              <a:defRPr sz="1400"/>
            </a:lvl3pPr>
            <a:lvl4pPr marL="228600" indent="1371600">
              <a:buClrTx/>
              <a:buSzTx/>
              <a:buFontTx/>
              <a:buNone/>
              <a:defRPr sz="1400"/>
            </a:lvl4pPr>
            <a:lvl5pPr marL="228600" indent="1828800">
              <a:buClrTx/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1" name="Google Shape;83;p27"/>
          <p:cNvSpPr txBox="1">
            <a:spLocks noGrp="1"/>
          </p:cNvSpPr>
          <p:nvPr>
            <p:ph type="body" sz="half" idx="21"/>
          </p:nvPr>
        </p:nvSpPr>
        <p:spPr>
          <a:xfrm>
            <a:off x="4766731" y="1676400"/>
            <a:ext cx="6815668" cy="4572000"/>
          </a:xfrm>
          <a:prstGeom prst="rect">
            <a:avLst/>
          </a:prstGeom>
        </p:spPr>
        <p:txBody>
          <a:bodyPr lIns="0" tIns="0" rIns="0" bIns="0"/>
          <a:lstStyle/>
          <a:p>
            <a:pPr indent="-397509">
              <a:buSzPts val="2800"/>
              <a:defRPr sz="2800"/>
            </a:pPr>
            <a:endParaRPr/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88;p28"/>
          <p:cNvSpPr/>
          <p:nvPr/>
        </p:nvSpPr>
        <p:spPr>
          <a:xfrm rot="11220000" flipH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9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00" name="Google Shape;89;p28"/>
          <p:cNvSpPr/>
          <p:nvPr/>
        </p:nvSpPr>
        <p:spPr>
          <a:xfrm rot="11220000" flipH="1">
            <a:off x="10672761" y="5359400"/>
            <a:ext cx="206376" cy="155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59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01" name="Google Shape;90;p28"/>
          <p:cNvSpPr/>
          <p:nvPr/>
        </p:nvSpPr>
        <p:spPr>
          <a:xfrm rot="10800000" flipH="1">
            <a:off x="-12700" y="5816600"/>
            <a:ext cx="12217402" cy="1041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02" name="Google Shape;91;p28"/>
          <p:cNvSpPr/>
          <p:nvPr/>
        </p:nvSpPr>
        <p:spPr>
          <a:xfrm rot="10800000" flipH="1">
            <a:off x="5842000" y="6250789"/>
            <a:ext cx="6350001" cy="607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0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6"/>
            <a:ext cx="2950465" cy="1582622"/>
          </a:xfrm>
          <a:prstGeom prst="rect">
            <a:avLst/>
          </a:prstGeom>
        </p:spPr>
        <p:txBody>
          <a:bodyPr lIns="45699" tIns="45699" rIns="45699" bIns="45699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1"/>
          </a:xfrm>
          <a:prstGeom prst="rect">
            <a:avLst/>
          </a:prstGeom>
        </p:spPr>
        <p:txBody>
          <a:bodyPr/>
          <a:lstStyle>
            <a:lvl1pPr marL="228600" indent="0">
              <a:spcBef>
                <a:spcPts val="200"/>
              </a:spcBef>
              <a:buClrTx/>
              <a:buSzTx/>
              <a:buFontTx/>
              <a:buNone/>
              <a:defRPr sz="1300"/>
            </a:lvl1pPr>
            <a:lvl2pPr marL="938847" indent="-317817">
              <a:spcBef>
                <a:spcPts val="200"/>
              </a:spcBef>
              <a:buClrTx/>
              <a:buSzPts val="1300"/>
              <a:buFontTx/>
              <a:defRPr sz="1300"/>
            </a:lvl2pPr>
            <a:lvl3pPr marL="1453514" indent="-354964">
              <a:spcBef>
                <a:spcPts val="200"/>
              </a:spcBef>
              <a:buClrTx/>
              <a:buSzPts val="1300"/>
              <a:buFontTx/>
              <a:defRPr sz="1300"/>
            </a:lvl3pPr>
            <a:lvl4pPr marL="1946910" indent="-383858">
              <a:spcBef>
                <a:spcPts val="200"/>
              </a:spcBef>
              <a:buClrTx/>
              <a:buSzPts val="1300"/>
              <a:buFontTx/>
              <a:defRPr sz="1300"/>
            </a:lvl4pPr>
            <a:lvl5pPr marL="2404110" indent="-383858">
              <a:spcBef>
                <a:spcPts val="200"/>
              </a:spcBef>
              <a:buClrTx/>
              <a:buSzPts val="1300"/>
              <a:buFont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5" name="Google Shape;94;p28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2"/>
          </a:xfrm>
          <a:prstGeom prst="rect">
            <a:avLst/>
          </a:prstGeom>
          <a:ln w="952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14" name="Уровень текста 1…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8" cy="109728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Текст заголовка"/>
          <p:cNvSpPr txBox="1">
            <a:spLocks noGrp="1"/>
          </p:cNvSpPr>
          <p:nvPr>
            <p:ph type="title"/>
          </p:nvPr>
        </p:nvSpPr>
        <p:spPr>
          <a:xfrm rot="5400000">
            <a:off x="7604918" y="2148683"/>
            <a:ext cx="5211764" cy="27432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3" name="Уровень текста 1…"/>
          <p:cNvSpPr txBox="1">
            <a:spLocks noGrp="1"/>
          </p:cNvSpPr>
          <p:nvPr>
            <p:ph type="body" idx="1"/>
          </p:nvPr>
        </p:nvSpPr>
        <p:spPr>
          <a:xfrm rot="5400000">
            <a:off x="2016918" y="-492918"/>
            <a:ext cx="5211764" cy="8026401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;p17"/>
          <p:cNvSpPr/>
          <p:nvPr/>
        </p:nvSpPr>
        <p:spPr>
          <a:xfrm>
            <a:off x="-12700" y="-7939"/>
            <a:ext cx="12217402" cy="1041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3" name="Google Shape;28;p17"/>
          <p:cNvSpPr/>
          <p:nvPr/>
        </p:nvSpPr>
        <p:spPr>
          <a:xfrm>
            <a:off x="5842000" y="-7938"/>
            <a:ext cx="6350001" cy="607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pSp>
        <p:nvGrpSpPr>
          <p:cNvPr id="6" name="Google Shape;34;p17"/>
          <p:cNvGrpSpPr/>
          <p:nvPr/>
        </p:nvGrpSpPr>
        <p:grpSpPr>
          <a:xfrm>
            <a:off x="-33896" y="-88300"/>
            <a:ext cx="12254288" cy="1203152"/>
            <a:chOff x="0" y="0"/>
            <a:chExt cx="12254287" cy="1203150"/>
          </a:xfrm>
        </p:grpSpPr>
        <p:sp>
          <p:nvSpPr>
            <p:cNvPr id="4" name="Google Shape;35;p17"/>
            <p:cNvSpPr/>
            <p:nvPr/>
          </p:nvSpPr>
          <p:spPr>
            <a:xfrm rot="21435690">
              <a:off x="7837" y="291514"/>
              <a:ext cx="12217881" cy="620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75" cap="flat">
              <a:solidFill>
                <a:srgbClr val="0089BE">
                  <a:alpha val="56078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" name="Google Shape;36;p17"/>
            <p:cNvSpPr/>
            <p:nvPr/>
          </p:nvSpPr>
          <p:spPr>
            <a:xfrm rot="21435690">
              <a:off x="14273" y="364792"/>
              <a:ext cx="12234898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chemeClr val="accent2">
                  <a:alpha val="56078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17300" y="6537449"/>
            <a:ext cx="165101" cy="18402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457200" marR="0" indent="-385445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944244" marR="0" indent="-38798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1448253" marR="0" indent="-39859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1922145" marR="0" indent="-404495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2379345" marR="0" indent="-404495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2885439" marR="0" indent="-462279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3400425" marR="0" indent="-52006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⚫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3871912" marR="0" indent="-557212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4408714" marR="0" indent="-636814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ts val="2600"/>
        <a:buFont typeface="Helvetica"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14;p1"/>
          <p:cNvSpPr txBox="1"/>
          <p:nvPr/>
        </p:nvSpPr>
        <p:spPr>
          <a:xfrm>
            <a:off x="2945234" y="297430"/>
            <a:ext cx="8601194" cy="1013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3200" b="1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</a:t>
            </a:r>
            <a:r>
              <a:rPr>
                <a:solidFill>
                  <a:srgbClr val="FFFFFF"/>
                </a:solidFill>
              </a:rPr>
              <a:t>ФГБОУ ВО «Чеченский государственный университет им. А.А. Кадырова»</a:t>
            </a:r>
          </a:p>
        </p:txBody>
      </p:sp>
      <p:sp>
        <p:nvSpPr>
          <p:cNvPr id="134" name="Google Shape;115;p1"/>
          <p:cNvSpPr txBox="1"/>
          <p:nvPr/>
        </p:nvSpPr>
        <p:spPr>
          <a:xfrm>
            <a:off x="2425855" y="1942875"/>
            <a:ext cx="9639950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Филологический</a:t>
            </a:r>
            <a:r>
              <a:rPr dirty="0"/>
              <a:t> </a:t>
            </a:r>
            <a:r>
              <a:rPr dirty="0" err="1"/>
              <a:t>факультет</a:t>
            </a:r>
            <a:endParaRPr dirty="0"/>
          </a:p>
          <a:p>
            <a:pPr algn="ctr">
              <a:defRPr sz="22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Кафедра</a:t>
            </a:r>
            <a:r>
              <a:rPr dirty="0"/>
              <a:t> </a:t>
            </a:r>
            <a:r>
              <a:rPr dirty="0" smtClean="0"/>
              <a:t>«</a:t>
            </a:r>
            <a:r>
              <a:rPr lang="ru-RU" dirty="0" smtClean="0"/>
              <a:t>Русский </a:t>
            </a:r>
            <a:r>
              <a:rPr lang="ru-RU" dirty="0"/>
              <a:t>язык и общее языкознание</a:t>
            </a:r>
            <a:r>
              <a:rPr dirty="0" smtClean="0"/>
              <a:t>»</a:t>
            </a:r>
            <a:endParaRPr dirty="0"/>
          </a:p>
        </p:txBody>
      </p:sp>
      <p:sp>
        <p:nvSpPr>
          <p:cNvPr id="135" name="Google Shape;116;p1"/>
          <p:cNvSpPr txBox="1"/>
          <p:nvPr/>
        </p:nvSpPr>
        <p:spPr>
          <a:xfrm>
            <a:off x="3335086" y="3074988"/>
            <a:ext cx="8093751" cy="666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Портфолио бакалавра</a:t>
            </a:r>
          </a:p>
        </p:txBody>
      </p:sp>
      <p:sp>
        <p:nvSpPr>
          <p:cNvPr id="136" name="Google Shape;117;p1"/>
          <p:cNvSpPr txBox="1"/>
          <p:nvPr/>
        </p:nvSpPr>
        <p:spPr>
          <a:xfrm>
            <a:off x="2425847" y="4145622"/>
            <a:ext cx="7705851" cy="3046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ФИО </a:t>
            </a:r>
            <a:r>
              <a:rPr dirty="0" err="1"/>
              <a:t>Докалова</a:t>
            </a:r>
            <a:r>
              <a:rPr dirty="0"/>
              <a:t> </a:t>
            </a:r>
            <a:r>
              <a:rPr dirty="0" err="1"/>
              <a:t>Ясмина</a:t>
            </a:r>
            <a:r>
              <a:rPr dirty="0"/>
              <a:t> </a:t>
            </a:r>
            <a:r>
              <a:rPr dirty="0" err="1"/>
              <a:t>Сулихановна</a:t>
            </a:r>
            <a:endParaRPr dirty="0"/>
          </a:p>
          <a:p>
            <a:pPr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</a:t>
            </a:r>
            <a:r>
              <a:rPr dirty="0" err="1"/>
              <a:t>Очная</a:t>
            </a:r>
            <a:endParaRPr dirty="0"/>
          </a:p>
          <a:p>
            <a:pPr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Направление</a:t>
            </a:r>
            <a:r>
              <a:rPr dirty="0"/>
              <a:t> </a:t>
            </a:r>
            <a:r>
              <a:rPr dirty="0" err="1" smtClean="0"/>
              <a:t>подготовки</a:t>
            </a:r>
            <a:r>
              <a:rPr dirty="0" smtClean="0"/>
              <a:t>:</a:t>
            </a:r>
            <a:r>
              <a:rPr lang="ru-RU" dirty="0"/>
              <a:t>45.03.01 </a:t>
            </a:r>
            <a:r>
              <a:rPr dirty="0" err="1" smtClean="0"/>
              <a:t>Филология</a:t>
            </a:r>
            <a:r>
              <a:rPr dirty="0" smtClean="0"/>
              <a:t> </a:t>
            </a:r>
            <a:endParaRPr dirty="0"/>
          </a:p>
          <a:p>
            <a:pPr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Профиль</a:t>
            </a:r>
            <a:r>
              <a:rPr dirty="0"/>
              <a:t> </a:t>
            </a:r>
            <a:r>
              <a:rPr dirty="0" smtClean="0"/>
              <a:t>:  </a:t>
            </a:r>
            <a:r>
              <a:rPr lang="ru-RU" dirty="0"/>
              <a:t>Отечественная филология (Русский язык и литература) </a:t>
            </a:r>
            <a:endParaRPr dirty="0"/>
          </a:p>
          <a:p>
            <a:endParaRPr sz="240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sz="2400" u="sng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endParaRPr sz="240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7" name="Google Shape;118;p1" descr="Google Shape;118;p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0865" y="0"/>
            <a:ext cx="3002539" cy="2612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077d1ba5-dfab-4396-9964-947748d6cc2c.jpeg" descr="077d1ba5-dfab-4396-9964-947748d6cc2c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9493" y="2794191"/>
            <a:ext cx="2035006" cy="36177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23;p2"/>
          <p:cNvSpPr/>
          <p:nvPr/>
        </p:nvSpPr>
        <p:spPr>
          <a:xfrm>
            <a:off x="1781994" y="209490"/>
            <a:ext cx="8852400" cy="9405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1" name="Google Shape;124;p2"/>
          <p:cNvSpPr/>
          <p:nvPr/>
        </p:nvSpPr>
        <p:spPr>
          <a:xfrm>
            <a:off x="1270400" y="1159279"/>
            <a:ext cx="9650942" cy="5253064"/>
          </a:xfrm>
          <a:prstGeom prst="rect">
            <a:avLst/>
          </a:prstGeom>
          <a:solidFill>
            <a:srgbClr val="C8E3FB"/>
          </a:solid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2" name="Google Shape;125;p2"/>
          <p:cNvSpPr/>
          <p:nvPr/>
        </p:nvSpPr>
        <p:spPr>
          <a:xfrm>
            <a:off x="5839345" y="209490"/>
            <a:ext cx="4795051" cy="64548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3" name="Google Shape;126;p2"/>
          <p:cNvSpPr/>
          <p:nvPr/>
        </p:nvSpPr>
        <p:spPr>
          <a:xfrm>
            <a:off x="1781994" y="384695"/>
            <a:ext cx="175204" cy="42417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4" name="Google Shape;127;p2"/>
          <p:cNvSpPr/>
          <p:nvPr/>
        </p:nvSpPr>
        <p:spPr>
          <a:xfrm>
            <a:off x="1781994" y="209490"/>
            <a:ext cx="8843179" cy="8022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5" name="Google Shape;128;p2"/>
          <p:cNvSpPr/>
          <p:nvPr/>
        </p:nvSpPr>
        <p:spPr>
          <a:xfrm>
            <a:off x="1814441" y="193653"/>
            <a:ext cx="8852400" cy="7561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6" name="Google Shape;129;p2"/>
          <p:cNvSpPr txBox="1">
            <a:spLocks noGrp="1"/>
          </p:cNvSpPr>
          <p:nvPr>
            <p:ph type="title"/>
          </p:nvPr>
        </p:nvSpPr>
        <p:spPr>
          <a:xfrm>
            <a:off x="5286580" y="282560"/>
            <a:ext cx="1834559" cy="565627"/>
          </a:xfrm>
          <a:prstGeom prst="rect">
            <a:avLst/>
          </a:prstGeom>
        </p:spPr>
        <p:txBody>
          <a:bodyPr/>
          <a:lstStyle>
            <a:lvl1pPr indent="11516">
              <a:defRPr sz="3600">
                <a:solidFill>
                  <a:srgbClr val="000000"/>
                </a:solidFill>
              </a:defRPr>
            </a:lvl1pPr>
          </a:lstStyle>
          <a:p>
            <a:r>
              <a:t>Приказы</a:t>
            </a:r>
          </a:p>
        </p:txBody>
      </p:sp>
      <p:sp>
        <p:nvSpPr>
          <p:cNvPr id="147" name="Google Shape;130;p2"/>
          <p:cNvSpPr/>
          <p:nvPr/>
        </p:nvSpPr>
        <p:spPr>
          <a:xfrm>
            <a:off x="1781995" y="974855"/>
            <a:ext cx="8852399" cy="29508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8" name="Google Shape;131;p2"/>
          <p:cNvSpPr/>
          <p:nvPr/>
        </p:nvSpPr>
        <p:spPr>
          <a:xfrm>
            <a:off x="3727679" y="1020962"/>
            <a:ext cx="6906717" cy="221310"/>
          </a:xfrm>
          <a:prstGeom prst="rect">
            <a:avLst/>
          </a:prstGeom>
          <a:solidFill>
            <a:srgbClr val="3701BF"/>
          </a:solid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49" name="Google Shape;132;p2"/>
          <p:cNvSpPr/>
          <p:nvPr/>
        </p:nvSpPr>
        <p:spPr>
          <a:xfrm>
            <a:off x="1781994" y="1020962"/>
            <a:ext cx="1890358" cy="221310"/>
          </a:xfrm>
          <a:prstGeom prst="rect">
            <a:avLst/>
          </a:prstGeom>
          <a:solidFill>
            <a:srgbClr val="DBF5F9"/>
          </a:solidFill>
          <a:ln w="12700">
            <a:miter lim="400000"/>
          </a:ln>
        </p:spPr>
        <p:txBody>
          <a:bodyPr lIns="0" tIns="0" rIns="0" bIns="0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50" name="Google Shape;133;p2"/>
          <p:cNvSpPr txBox="1"/>
          <p:nvPr/>
        </p:nvSpPr>
        <p:spPr>
          <a:xfrm>
            <a:off x="1341977" y="1998595"/>
            <a:ext cx="9133438" cy="738664"/>
          </a:xfrm>
          <a:prstGeom prst="rect">
            <a:avLst/>
          </a:prstGeom>
          <a:solidFill>
            <a:srgbClr val="DBF5F9"/>
          </a:solidFill>
          <a:ln w="10150">
            <a:solidFill>
              <a:srgbClr val="F5BD14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69097">
              <a:defRPr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О </a:t>
            </a:r>
            <a:r>
              <a:rPr dirty="0" err="1"/>
              <a:t>зачислении</a:t>
            </a:r>
            <a:r>
              <a:rPr dirty="0"/>
              <a:t>  </a:t>
            </a:r>
            <a:r>
              <a:rPr lang="ru-RU" dirty="0"/>
              <a:t>№ 269/03 от 06.08.2025</a:t>
            </a:r>
          </a:p>
          <a:p>
            <a:endParaRPr dirty="0"/>
          </a:p>
        </p:txBody>
      </p:sp>
      <p:sp>
        <p:nvSpPr>
          <p:cNvPr id="151" name="Google Shape;134;p2"/>
          <p:cNvSpPr txBox="1"/>
          <p:nvPr/>
        </p:nvSpPr>
        <p:spPr>
          <a:xfrm>
            <a:off x="1358039" y="2800992"/>
            <a:ext cx="9133438" cy="369332"/>
          </a:xfrm>
          <a:prstGeom prst="rect">
            <a:avLst/>
          </a:prstGeom>
          <a:solidFill>
            <a:srgbClr val="DBF5F9"/>
          </a:solidFill>
          <a:ln w="10150">
            <a:solidFill>
              <a:srgbClr val="F5BD14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69097">
              <a:defRPr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 err="1"/>
              <a:t>Переводной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2 </a:t>
            </a:r>
            <a:r>
              <a:rPr dirty="0" err="1"/>
              <a:t>курс</a:t>
            </a:r>
            <a:r>
              <a:rPr dirty="0"/>
              <a:t>: </a:t>
            </a:r>
            <a:r>
              <a:rPr lang="ru-RU" dirty="0"/>
              <a:t>№342 от 20.07.2026</a:t>
            </a:r>
          </a:p>
        </p:txBody>
      </p:sp>
      <p:sp>
        <p:nvSpPr>
          <p:cNvPr id="152" name="Google Shape;135;p2"/>
          <p:cNvSpPr txBox="1"/>
          <p:nvPr/>
        </p:nvSpPr>
        <p:spPr>
          <a:xfrm>
            <a:off x="1341977" y="3637229"/>
            <a:ext cx="9149500" cy="369332"/>
          </a:xfrm>
          <a:prstGeom prst="rect">
            <a:avLst/>
          </a:prstGeom>
          <a:solidFill>
            <a:srgbClr val="DBF5F9"/>
          </a:solidFill>
          <a:ln w="10150">
            <a:solidFill>
              <a:srgbClr val="F5BD14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69097">
              <a:defRPr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 err="1"/>
              <a:t>Переводной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3 </a:t>
            </a:r>
            <a:r>
              <a:rPr dirty="0" err="1"/>
              <a:t>курс</a:t>
            </a:r>
            <a:r>
              <a:rPr dirty="0" smtClean="0"/>
              <a:t>:</a:t>
            </a:r>
            <a:endParaRPr dirty="0"/>
          </a:p>
        </p:txBody>
      </p:sp>
      <p:sp>
        <p:nvSpPr>
          <p:cNvPr id="153" name="Google Shape;136;p2"/>
          <p:cNvSpPr txBox="1"/>
          <p:nvPr/>
        </p:nvSpPr>
        <p:spPr>
          <a:xfrm>
            <a:off x="1341977" y="4445713"/>
            <a:ext cx="9149500" cy="369332"/>
          </a:xfrm>
          <a:prstGeom prst="rect">
            <a:avLst/>
          </a:prstGeom>
          <a:solidFill>
            <a:srgbClr val="DBF5F9"/>
          </a:solidFill>
          <a:ln w="10150">
            <a:solidFill>
              <a:srgbClr val="F5BD14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69097">
              <a:defRPr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 err="1"/>
              <a:t>Переводной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4 </a:t>
            </a:r>
            <a:r>
              <a:rPr dirty="0" err="1"/>
              <a:t>курс</a:t>
            </a:r>
            <a:r>
              <a:rPr dirty="0" smtClean="0"/>
              <a:t>:</a:t>
            </a:r>
            <a:endParaRPr dirty="0"/>
          </a:p>
        </p:txBody>
      </p:sp>
      <p:pic>
        <p:nvPicPr>
          <p:cNvPr id="154" name="Google Shape;137;p2" descr="Google Shape;137;p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42;p3"/>
          <p:cNvSpPr txBox="1"/>
          <p:nvPr/>
        </p:nvSpPr>
        <p:spPr>
          <a:xfrm>
            <a:off x="1776031" y="314325"/>
            <a:ext cx="7757174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57" name="Google Shape;143;p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58" name="Google Shape;144;p3"/>
          <p:cNvSpPr/>
          <p:nvPr/>
        </p:nvSpPr>
        <p:spPr>
          <a:xfrm>
            <a:off x="2679700" y="1065212"/>
            <a:ext cx="9512300" cy="304801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59" name="Google Shape;145;p3"/>
          <p:cNvSpPr/>
          <p:nvPr/>
        </p:nvSpPr>
        <p:spPr>
          <a:xfrm>
            <a:off x="-1" y="1040978"/>
            <a:ext cx="2611440" cy="304801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60" name="Google Shape;146;p3"/>
          <p:cNvGraphicFramePr/>
          <p:nvPr/>
        </p:nvGraphicFramePr>
        <p:xfrm>
          <a:off x="479376" y="1581521"/>
          <a:ext cx="10791225" cy="511270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Современный русский литературный язык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 зарубежной литературы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РУНТ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 Чеченской Республики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Практикум русского языка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Основа российской государственности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Введение в теорию коммуникации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Чеченский язык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Google Shape;147;p3"/>
          <p:cNvSpPr txBox="1"/>
          <p:nvPr/>
        </p:nvSpPr>
        <p:spPr>
          <a:xfrm>
            <a:off x="381084" y="1253410"/>
            <a:ext cx="4759560" cy="348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2" name="Google Shape;148;p3" descr="Google Shape;148;p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8081"/>
            <a:ext cx="1299842" cy="11310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53;p4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5" name="Google Shape;154;p4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66" name="Google Shape;155;p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67" name="Google Shape;156;p4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68" name="Google Shape;157;p4"/>
          <p:cNvGraphicFramePr/>
          <p:nvPr/>
        </p:nvGraphicFramePr>
        <p:xfrm>
          <a:off x="685419" y="1666363"/>
          <a:ext cx="10441175" cy="471378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 зарубежной литературы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 русской литературы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4 (хорошо)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БЖД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СРЛЯ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sym typeface="Arial"/>
                        </a:rPr>
                        <a:t>Педагогика и психология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Проектная деятельность в филологии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Практикум русского языка 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9" name="Google Shape;158;p4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0" name="Google Shape;159;p4" descr="Google Shape;159;p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64;p5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3" name="Google Shape;165;p5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74" name="Google Shape;166;p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75" name="Google Shape;167;p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76" name="Google Shape;168;p5"/>
          <p:cNvGraphicFramePr/>
          <p:nvPr/>
        </p:nvGraphicFramePr>
        <p:xfrm>
          <a:off x="515483" y="1920912"/>
          <a:ext cx="10441176" cy="470450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7" name="Google Shape;169;p5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8" name="Google Shape;170;p5" descr="Google Shape;170;p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75;p6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1" name="Google Shape;176;p6"/>
          <p:cNvSpPr/>
          <p:nvPr/>
        </p:nvSpPr>
        <p:spPr>
          <a:xfrm>
            <a:off x="-13356" y="1030029"/>
            <a:ext cx="12192001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82" name="Google Shape;177;p6"/>
          <p:cNvSpPr/>
          <p:nvPr/>
        </p:nvSpPr>
        <p:spPr>
          <a:xfrm>
            <a:off x="2634520" y="1079352"/>
            <a:ext cx="9512301" cy="304801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83" name="Google Shape;178;p6"/>
          <p:cNvSpPr/>
          <p:nvPr/>
        </p:nvSpPr>
        <p:spPr>
          <a:xfrm>
            <a:off x="-1" y="1075311"/>
            <a:ext cx="2611440" cy="304801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84" name="Google Shape;179;p6"/>
          <p:cNvGraphicFramePr/>
          <p:nvPr/>
        </p:nvGraphicFramePr>
        <p:xfrm>
          <a:off x="681843" y="1611371"/>
          <a:ext cx="10441176" cy="522752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0;p6"/>
          <p:cNvSpPr txBox="1"/>
          <p:nvPr/>
        </p:nvSpPr>
        <p:spPr>
          <a:xfrm>
            <a:off x="447199" y="1261289"/>
            <a:ext cx="4759560" cy="348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6" name="Google Shape;181;p6" descr="Google Shape;181;p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6;p7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9" name="Google Shape;187;p7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90" name="Google Shape;188;p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91" name="Google Shape;189;p7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192" name="Google Shape;190;p7"/>
          <p:cNvGraphicFramePr/>
          <p:nvPr/>
        </p:nvGraphicFramePr>
        <p:xfrm>
          <a:off x="685419" y="1666363"/>
          <a:ext cx="10441177" cy="467582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3" name="Google Shape;191;p7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4" name="Google Shape;192;p7" descr="Google Shape;192;p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7;p8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97" name="Google Shape;198;p8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98" name="Google Shape;199;p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199" name="Google Shape;200;p8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200" name="Google Shape;201;p8"/>
          <p:cNvGraphicFramePr/>
          <p:nvPr/>
        </p:nvGraphicFramePr>
        <p:xfrm>
          <a:off x="685419" y="1666363"/>
          <a:ext cx="10441177" cy="507510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2;p8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202" name="Google Shape;203;p8" descr="Google Shape;203;p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8;p9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205" name="Google Shape;209;p9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06" name="Google Shape;210;p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07" name="Google Shape;211;p9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208" name="Google Shape;212;p9"/>
          <p:cNvGraphicFramePr/>
          <p:nvPr/>
        </p:nvGraphicFramePr>
        <p:xfrm>
          <a:off x="685419" y="1666363"/>
          <a:ext cx="10441177" cy="468565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9" name="Google Shape;213;p9"/>
          <p:cNvSpPr txBox="1"/>
          <p:nvPr/>
        </p:nvSpPr>
        <p:spPr>
          <a:xfrm>
            <a:off x="561196" y="1350828"/>
            <a:ext cx="4892609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210" name="Google Shape;214;p9" descr="Google Shape;214;p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9;p10"/>
          <p:cNvSpPr txBox="1"/>
          <p:nvPr/>
        </p:nvSpPr>
        <p:spPr>
          <a:xfrm>
            <a:off x="1583670" y="314325"/>
            <a:ext cx="783411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213" name="Google Shape;220;p10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14" name="Google Shape;221;p1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15" name="Google Shape;222;p10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216" name="Google Shape;223;p10"/>
          <p:cNvGraphicFramePr/>
          <p:nvPr/>
        </p:nvGraphicFramePr>
        <p:xfrm>
          <a:off x="685419" y="1666363"/>
          <a:ext cx="10441177" cy="468565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r>
                        <a:t>10</a:t>
                      </a:r>
                      <a:r>
                        <a:rPr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7" name="Google Shape;224;p10"/>
          <p:cNvSpPr txBox="1"/>
          <p:nvPr/>
        </p:nvSpPr>
        <p:spPr>
          <a:xfrm>
            <a:off x="561196" y="1350828"/>
            <a:ext cx="4759560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800" b="1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218" name="Google Shape;225;p10" descr="Google Shape;225;p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31;p11"/>
          <p:cNvSpPr txBox="1"/>
          <p:nvPr/>
        </p:nvSpPr>
        <p:spPr>
          <a:xfrm>
            <a:off x="1427416" y="322958"/>
            <a:ext cx="9454754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221" name="Google Shape;232;p11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22" name="Google Shape;233;p1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23" name="Google Shape;234;p11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24" name="Google Shape;235;p11"/>
          <p:cNvSpPr/>
          <p:nvPr/>
        </p:nvSpPr>
        <p:spPr>
          <a:xfrm>
            <a:off x="196850" y="1530958"/>
            <a:ext cx="11798300" cy="763588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25" name="Google Shape;236;p11"/>
          <p:cNvSpPr txBox="1"/>
          <p:nvPr/>
        </p:nvSpPr>
        <p:spPr>
          <a:xfrm>
            <a:off x="431486" y="1763713"/>
            <a:ext cx="11335376" cy="348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226" name="Google Shape;237;p11"/>
          <p:cNvGraphicFramePr/>
          <p:nvPr/>
        </p:nvGraphicFramePr>
        <p:xfrm>
          <a:off x="196850" y="2463506"/>
          <a:ext cx="11798301" cy="396425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работы,
ее вид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 данные*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Соавторы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0" marR="0" marT="0" marB="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7" name="Google Shape;238;p11" descr="Google Shape;238;p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43;p12"/>
          <p:cNvSpPr txBox="1">
            <a:spLocks noGrp="1"/>
          </p:cNvSpPr>
          <p:nvPr>
            <p:ph type="title"/>
          </p:nvPr>
        </p:nvSpPr>
        <p:spPr>
          <a:xfrm>
            <a:off x="1415479" y="199152"/>
            <a:ext cx="10515601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44" name="Google Shape;244;p12"/>
          <p:cNvGrpSpPr/>
          <p:nvPr/>
        </p:nvGrpSpPr>
        <p:grpSpPr>
          <a:xfrm>
            <a:off x="609600" y="1945041"/>
            <a:ext cx="10972800" cy="4369680"/>
            <a:chOff x="0" y="0"/>
            <a:chExt cx="10972800" cy="4369679"/>
          </a:xfrm>
        </p:grpSpPr>
        <p:sp>
          <p:nvSpPr>
            <p:cNvPr id="230" name="Google Shape;245;p12"/>
            <p:cNvSpPr/>
            <p:nvPr/>
          </p:nvSpPr>
          <p:spPr>
            <a:xfrm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1" name="Google Shape;246;p12"/>
            <p:cNvSpPr/>
            <p:nvPr/>
          </p:nvSpPr>
          <p:spPr>
            <a:xfrm>
              <a:off x="548640" y="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2" name="Google Shape;247;p12"/>
            <p:cNvSpPr/>
            <p:nvPr/>
          </p:nvSpPr>
          <p:spPr>
            <a:xfrm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3" name="Google Shape;248;p12"/>
            <p:cNvSpPr/>
            <p:nvPr/>
          </p:nvSpPr>
          <p:spPr>
            <a:xfrm>
              <a:off x="548640" y="63504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4" name="Google Shape;249;p12"/>
            <p:cNvSpPr/>
            <p:nvPr/>
          </p:nvSpPr>
          <p:spPr>
            <a:xfrm>
              <a:off x="0" y="147672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5" name="Google Shape;250;p12"/>
            <p:cNvSpPr/>
            <p:nvPr/>
          </p:nvSpPr>
          <p:spPr>
            <a:xfrm>
              <a:off x="548640" y="127008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6" name="Google Shape;251;p12"/>
            <p:cNvSpPr/>
            <p:nvPr/>
          </p:nvSpPr>
          <p:spPr>
            <a:xfrm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7" name="Google Shape;252;p12"/>
            <p:cNvSpPr/>
            <p:nvPr/>
          </p:nvSpPr>
          <p:spPr>
            <a:xfrm>
              <a:off x="548640" y="190512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8" name="Google Shape;253;p12"/>
            <p:cNvSpPr/>
            <p:nvPr/>
          </p:nvSpPr>
          <p:spPr>
            <a:xfrm>
              <a:off x="0" y="274680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9" name="Google Shape;254;p12"/>
            <p:cNvSpPr/>
            <p:nvPr/>
          </p:nvSpPr>
          <p:spPr>
            <a:xfrm>
              <a:off x="548640" y="254016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40" name="Google Shape;255;p12"/>
            <p:cNvSpPr/>
            <p:nvPr/>
          </p:nvSpPr>
          <p:spPr>
            <a:xfrm>
              <a:off x="0" y="338184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41" name="Google Shape;256;p12"/>
            <p:cNvSpPr/>
            <p:nvPr/>
          </p:nvSpPr>
          <p:spPr>
            <a:xfrm>
              <a:off x="480486" y="3182821"/>
              <a:ext cx="7819526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42" name="Google Shape;257;p12"/>
            <p:cNvSpPr/>
            <p:nvPr/>
          </p:nvSpPr>
          <p:spPr>
            <a:xfrm>
              <a:off x="0" y="4016880"/>
              <a:ext cx="10972800" cy="352801"/>
            </a:xfrm>
            <a:prstGeom prst="rect">
              <a:avLst/>
            </a:prstGeom>
            <a:solidFill>
              <a:srgbClr val="FFFFFF">
                <a:alpha val="90196"/>
              </a:srgbClr>
            </a:solidFill>
            <a:ln w="25400" cap="flat">
              <a:solidFill>
                <a:srgbClr val="0F6CC6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43" name="Google Shape;258;p12"/>
            <p:cNvSpPr/>
            <p:nvPr/>
          </p:nvSpPr>
          <p:spPr>
            <a:xfrm>
              <a:off x="548640" y="381024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</p:grpSp>
      <p:pic>
        <p:nvPicPr>
          <p:cNvPr id="245" name="Google Shape;259;p12" descr="Google Shape;259;p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99152"/>
            <a:ext cx="1299842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64;p13"/>
          <p:cNvSpPr txBox="1"/>
          <p:nvPr/>
        </p:nvSpPr>
        <p:spPr>
          <a:xfrm>
            <a:off x="1360111" y="271463"/>
            <a:ext cx="894980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48" name="Google Shape;265;p1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49" name="Google Shape;266;p1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50" name="Google Shape;267;p13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51" name="Google Shape;268;p13"/>
          <p:cNvSpPr/>
          <p:nvPr/>
        </p:nvSpPr>
        <p:spPr>
          <a:xfrm>
            <a:off x="195262" y="1709738"/>
            <a:ext cx="11798301" cy="763588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52" name="Google Shape;269;p13"/>
          <p:cNvSpPr txBox="1"/>
          <p:nvPr/>
        </p:nvSpPr>
        <p:spPr>
          <a:xfrm>
            <a:off x="431486" y="1763713"/>
            <a:ext cx="11335376" cy="615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Основные тезисы работы были представлены на</a:t>
            </a:r>
          </a:p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53" name="Google Shape;270;p13"/>
          <p:cNvGraphicFramePr/>
          <p:nvPr>
            <p:extLst>
              <p:ext uri="{D42A27DB-BD31-4B8C-83A1-F6EECF244321}">
                <p14:modId xmlns:p14="http://schemas.microsoft.com/office/powerpoint/2010/main" val="3672997458"/>
              </p:ext>
            </p:extLst>
          </p:nvPr>
        </p:nvGraphicFramePr>
        <p:xfrm>
          <a:off x="195262" y="2813050"/>
          <a:ext cx="11798300" cy="17017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работы,
ее вид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 данные*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Соавторы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 dirty="0"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4" name="Google Shape;271;p13"/>
          <p:cNvSpPr txBox="1"/>
          <p:nvPr/>
        </p:nvSpPr>
        <p:spPr>
          <a:xfrm>
            <a:off x="164787" y="6403975"/>
            <a:ext cx="4772384" cy="31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55" name="Google Shape;272;p13" descr="Google Shape;272;p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77;p14"/>
          <p:cNvSpPr txBox="1"/>
          <p:nvPr/>
        </p:nvSpPr>
        <p:spPr>
          <a:xfrm>
            <a:off x="1360111" y="271463"/>
            <a:ext cx="8949809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8" name="Google Shape;278;p14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59" name="Google Shape;279;p1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60" name="Google Shape;280;p14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aphicFrame>
        <p:nvGraphicFramePr>
          <p:cNvPr id="261" name="Google Shape;281;p14"/>
          <p:cNvGraphicFramePr/>
          <p:nvPr/>
        </p:nvGraphicFramePr>
        <p:xfrm>
          <a:off x="195262" y="1711325"/>
          <a:ext cx="11798301" cy="180657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
п/п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работы,
ее вид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 данные*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Соавторы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45700" marR="45700" marT="45700" marB="4570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2" name="Google Shape;282;p14"/>
          <p:cNvSpPr txBox="1"/>
          <p:nvPr/>
        </p:nvSpPr>
        <p:spPr>
          <a:xfrm>
            <a:off x="164787" y="6403975"/>
            <a:ext cx="4772384" cy="311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3" name="Google Shape;283;p14" descr="Google Shape;283;p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88;p15"/>
          <p:cNvSpPr txBox="1"/>
          <p:nvPr/>
        </p:nvSpPr>
        <p:spPr>
          <a:xfrm>
            <a:off x="3583764" y="344935"/>
            <a:ext cx="3623030" cy="421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4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66" name="Google Shape;289;p15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67" name="Google Shape;290;p1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68" name="Google Shape;291;p1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69" name="Google Shape;292;p15"/>
          <p:cNvSpPr/>
          <p:nvPr/>
        </p:nvSpPr>
        <p:spPr>
          <a:xfrm>
            <a:off x="195262" y="1709738"/>
            <a:ext cx="11798301" cy="1160463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70" name="Google Shape;293;p15"/>
          <p:cNvSpPr txBox="1"/>
          <p:nvPr/>
        </p:nvSpPr>
        <p:spPr>
          <a:xfrm>
            <a:off x="431486" y="1828800"/>
            <a:ext cx="11335376" cy="881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СОДЕРЖАТЕЛЬНАЯ ЧАСТЬ ВКР (НКР) РАЗДЕЛЕНА НА ____ ГЛАВ(Ы),</a:t>
            </a:r>
          </a:p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sz="180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ПРОБЛЕМЫ ИССЛЕДОВАНИЯ</a:t>
            </a:r>
          </a:p>
        </p:txBody>
      </p:sp>
      <p:sp>
        <p:nvSpPr>
          <p:cNvPr id="271" name="Google Shape;294;p15"/>
          <p:cNvSpPr/>
          <p:nvPr/>
        </p:nvSpPr>
        <p:spPr>
          <a:xfrm>
            <a:off x="195262" y="3100388"/>
            <a:ext cx="11798301" cy="3470276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72" name="Google Shape;295;p15"/>
          <p:cNvSpPr txBox="1"/>
          <p:nvPr/>
        </p:nvSpPr>
        <p:spPr>
          <a:xfrm>
            <a:off x="3736663" y="3297237"/>
            <a:ext cx="6671940" cy="1088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marL="342900" indent="-342900">
              <a:buClr>
                <a:srgbClr val="4175B5"/>
              </a:buClr>
              <a:buSzPts val="1800"/>
              <a:buAutoNum type="arabicPeriod"/>
              <a:defRPr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______________________________________________________</a:t>
            </a:r>
          </a:p>
          <a:p>
            <a:pPr marL="342900" indent="-342900">
              <a:buClr>
                <a:srgbClr val="4175B5"/>
              </a:buClr>
              <a:buSzPts val="1800"/>
              <a:buAutoNum type="arabicPeriod"/>
              <a:defRPr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______________________________________________________</a:t>
            </a:r>
          </a:p>
          <a:p>
            <a:pPr marL="342900" indent="-342900">
              <a:buClr>
                <a:srgbClr val="4175B5"/>
              </a:buClr>
              <a:buSzPts val="1800"/>
              <a:buAutoNum type="arabicPeriod"/>
              <a:defRPr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______________________________________________________</a:t>
            </a:r>
          </a:p>
        </p:txBody>
      </p:sp>
      <p:pic>
        <p:nvPicPr>
          <p:cNvPr id="273" name="Google Shape;296;p15" descr="Google Shape;296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98" y="18984"/>
            <a:ext cx="1299843" cy="1131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301;p16"/>
          <p:cNvGrpSpPr/>
          <p:nvPr/>
        </p:nvGrpSpPr>
        <p:grpSpPr>
          <a:xfrm>
            <a:off x="119336" y="260647"/>
            <a:ext cx="11798301" cy="1160464"/>
            <a:chOff x="0" y="0"/>
            <a:chExt cx="11798300" cy="1160462"/>
          </a:xfrm>
        </p:grpSpPr>
        <p:sp>
          <p:nvSpPr>
            <p:cNvPr id="275" name="Прямоугольник"/>
            <p:cNvSpPr/>
            <p:nvPr/>
          </p:nvSpPr>
          <p:spPr>
            <a:xfrm>
              <a:off x="0" y="-1"/>
              <a:ext cx="11798300" cy="1160464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noFill/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76" name="Участие в общественной жизни университета"/>
            <p:cNvSpPr txBox="1"/>
            <p:nvPr/>
          </p:nvSpPr>
          <p:spPr>
            <a:xfrm>
              <a:off x="58424" y="406036"/>
              <a:ext cx="11681451" cy="3483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699" tIns="45699" rIns="45699" bIns="45699" numCol="1" anchor="ctr">
              <a:spAutoFit/>
            </a:bodyPr>
            <a:lstStyle>
              <a:lvl1pPr algn="ctr">
                <a:defRPr sz="18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78" name="Google Shape;302;p16"/>
          <p:cNvSpPr/>
          <p:nvPr/>
        </p:nvSpPr>
        <p:spPr>
          <a:xfrm>
            <a:off x="119336" y="1772816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 Участница СНК "Культура речи и речевой этикет ”</a:t>
            </a:r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Волонтер </a:t>
            </a:r>
          </a:p>
        </p:txBody>
      </p:sp>
      <p:sp>
        <p:nvSpPr>
          <p:cNvPr id="279" name="Google Shape;303;p16"/>
          <p:cNvSpPr/>
          <p:nvPr/>
        </p:nvSpPr>
        <p:spPr>
          <a:xfrm>
            <a:off x="195262" y="2774950"/>
            <a:ext cx="11798301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80" name="Google Shape;304;p16"/>
          <p:cNvSpPr/>
          <p:nvPr/>
        </p:nvSpPr>
        <p:spPr>
          <a:xfrm>
            <a:off x="176263" y="3740699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81" name="Google Shape;305;p16"/>
          <p:cNvSpPr/>
          <p:nvPr/>
        </p:nvSpPr>
        <p:spPr>
          <a:xfrm>
            <a:off x="195262" y="6043858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0" tIns="0" rIns="0" bIns="0" anchor="ctr"/>
          <a:lstStyle/>
          <a:p>
            <a: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282" name="Google Shape;306;p16"/>
          <p:cNvSpPr/>
          <p:nvPr/>
        </p:nvSpPr>
        <p:spPr>
          <a:xfrm>
            <a:off x="119336" y="4889324"/>
            <a:ext cx="11798301" cy="73660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>
              <a:defRPr sz="1800">
                <a:noFill/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13</a:t>
            </a:r>
          </a:p>
        </p:txBody>
      </p:sp>
      <p:pic>
        <p:nvPicPr>
          <p:cNvPr id="283" name="Google Shape;307;p16" descr="Google Shape;307;p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767" y="264626"/>
            <a:ext cx="1299842" cy="11310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noFill/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noFill/>
            <a:effectLst/>
            <a:uFillTx/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634</Words>
  <Application>Microsoft Office PowerPoint</Application>
  <PresentationFormat>Широкоэкранный</PresentationFormat>
  <Paragraphs>239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Helvetica</vt:lpstr>
      <vt:lpstr>Times New Roman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2</cp:revision>
  <dcterms:modified xsi:type="dcterms:W3CDTF">2026-10-18T09:20:27Z</dcterms:modified>
</cp:coreProperties>
</file>