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comments/comment10.xml" ContentType="application/vnd.openxmlformats-officedocument.presentationml.comments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3"/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p="http://schemas.openxmlformats.org/presentationml/2006/main">
  <p:cmAuthor id="0" name="А2-06-11" initials="А" lastIdx="1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Relationship Id="rId15" Type="http://schemas.openxmlformats.org/officeDocument/2006/relationships/commentAuthors" Target="commentAuthors.xml"/>
</Relationships>
</file>

<file path=ppt/comments/comment10.xml><?xml version="1.0" encoding="utf-8"?>
<p:cmLst xmlns:p="http://schemas.openxmlformats.org/presentationml/2006/main">
  <p:cm authorId="0" dt="2022-04-13T13:55:00.489000000" idx="1">
    <p:pos x="7558" y="108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7360" cy="1827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18360" bIns="0" anchor="b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D2B0E2D-3506-41C8-93B3-082AABC023CA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07040" y="1316880"/>
            <a:ext cx="10361880" cy="1361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07040" y="2704680"/>
            <a:ext cx="10361880" cy="1508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7424356-6781-4FC9-9566-758EBECE1785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2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8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9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C5F4747-241C-4FE1-9864-F66C626298A6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3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914400" y="514440"/>
            <a:ext cx="3656160" cy="116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6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914400" y="1676520"/>
            <a:ext cx="365616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8360" tIns="45720" rIns="1836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766760" y="1676520"/>
            <a:ext cx="681408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1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12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FA3EC62-E74B-4E88-8B22-2F903A695FAF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6" hidden="1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4" name="Полилиния 7" hidden="1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45" name="Группа 1" hidden="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46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8" name="Прямоугольник с одним вырезанным скругленным углом 13"/>
          <p:cNvSpPr/>
          <p:nvPr/>
        </p:nvSpPr>
        <p:spPr>
          <a:xfrm flipV="1" rot="420000">
            <a:off x="4219920" y="1105920"/>
            <a:ext cx="7008840" cy="411336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cap="rnd" w="3175">
            <a:solidFill>
              <a:srgbClr val="C0C0C0"/>
            </a:solidFill>
            <a:round/>
          </a:ln>
          <a:effectLst>
            <a:outerShdw algn="tl" blurRad="63360" dir="7494149" dist="3775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Прямоугольный треугольник 5"/>
          <p:cNvSpPr/>
          <p:nvPr/>
        </p:nvSpPr>
        <p:spPr>
          <a:xfrm flipV="1" rot="420000">
            <a:off x="10671840" y="5357520"/>
            <a:ext cx="204840" cy="15336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algn="tl" blurRad="19800" dir="12881710" dist="5692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50" name="Полилиния 6"/>
          <p:cNvSpPr/>
          <p:nvPr/>
        </p:nvSpPr>
        <p:spPr>
          <a:xfrm flipV="1">
            <a:off x="-11160" y="581364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-720 h 1040040"/>
              <a:gd name="textAreaBottom" fmla="*/ 104040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1" name="Полилиния 7"/>
          <p:cNvSpPr/>
          <p:nvPr/>
        </p:nvSpPr>
        <p:spPr>
          <a:xfrm flipV="1">
            <a:off x="5842080" y="621828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-720 h 636840"/>
              <a:gd name="textAreaBottom" fmla="*/ 63720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12880" y="1176840"/>
            <a:ext cx="2949120" cy="158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12880" y="2828880"/>
            <a:ext cx="2944800" cy="2178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4080" tIns="45720" rIns="4572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  <a:def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3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pic"/>
          </p:nvPr>
        </p:nvSpPr>
        <p:spPr>
          <a:xfrm rot="420000">
            <a:off x="4646520" y="1199520"/>
            <a:ext cx="6155640" cy="3930480"/>
          </a:xfrm>
          <a:prstGeom prst="rect">
            <a:avLst/>
          </a:prstGeom>
          <a:solidFill>
            <a:schemeClr val="bg2"/>
          </a:solidFill>
          <a:ln cap="rnd" w="3000">
            <a:solidFill>
              <a:srgbClr val="C0C0C0"/>
            </a:solidFill>
            <a:round/>
          </a:ln>
        </p:spPr>
        <p:txBody>
          <a:bodyPr lIns="90000" tIns="45000" rIns="90000" bIns="45000" anchor="t">
            <a:normAutofit/>
          </a:bodyPr>
          <a:p>
            <a:pPr indent="0" algn="l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Добавьте изображение двойным щелчком мыши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14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15"/>
          </p:nvPr>
        </p:nvSpPr>
        <p:spPr>
          <a:xfrm>
            <a:off x="10769760" y="6356520"/>
            <a:ext cx="8114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D0BA400-6CC6-4893-AEDA-B9B27748389A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6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17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18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99AB58A-56A3-4FF5-9B1A-5A4F2DBB6599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7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839080" y="914400"/>
            <a:ext cx="274176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 vert="eaVer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914400"/>
            <a:ext cx="802512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ftr" idx="20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sldNum" idx="21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1995BED-F014-4EB2-9F2C-147CED0BABE6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8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23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sldNum" idx="24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53916C9-74FA-42AA-AA46-1725C66698B0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9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19776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ftr" idx="26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sldNum" idx="27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5EFF183-FE92-43DE-BF2E-E6095FD5EC89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0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1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02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3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855080"/>
            <a:ext cx="5385600" cy="658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93440" y="1859760"/>
            <a:ext cx="5387760" cy="65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2514600"/>
            <a:ext cx="538560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193440" y="2514600"/>
            <a:ext cx="538776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9" name="PlaceHolder 6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7"/>
          <p:cNvSpPr>
            <a:spLocks noGrp="1"/>
          </p:cNvSpPr>
          <p:nvPr>
            <p:ph type="ftr" idx="29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8"/>
          <p:cNvSpPr>
            <a:spLocks noGrp="1"/>
          </p:cNvSpPr>
          <p:nvPr>
            <p:ph type="sldNum" idx="30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95A211-140E-43C6-9611-C8C4D42C8F30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107288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3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 idx="3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56FAA60-1C6F-4F74-93FB-38A79A33FEFA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3" Type="http://schemas.openxmlformats.org/officeDocument/2006/relationships/comments" Target="../comments/commen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4"/>
          <p:cNvSpPr/>
          <p:nvPr/>
        </p:nvSpPr>
        <p:spPr>
          <a:xfrm>
            <a:off x="2976120" y="178920"/>
            <a:ext cx="8691120" cy="107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  </a:t>
            </a: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ФГБОУ ВО  «Чеченский государственный университет им. А.А. Кадырова»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3713040" y="1609920"/>
            <a:ext cx="727812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Институт математики, физики и информационных технологий</a:t>
            </a:r>
            <a:endParaRPr lang="ru-RU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Прямоугольник 9"/>
          <p:cNvSpPr/>
          <p:nvPr/>
        </p:nvSpPr>
        <p:spPr>
          <a:xfrm>
            <a:off x="1811520" y="2772720"/>
            <a:ext cx="968832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4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Портфолио бакалавра</a:t>
            </a:r>
            <a:endParaRPr lang="ru-RU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Прямоугольник 11"/>
          <p:cNvSpPr/>
          <p:nvPr/>
        </p:nvSpPr>
        <p:spPr>
          <a:xfrm>
            <a:off x="2924280" y="3933000"/>
            <a:ext cx="6679440" cy="97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ФИО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: </a:t>
            </a: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Ибрагимов Тамерлан Зелимханович</a:t>
            </a:r>
            <a:endParaRPr lang="ru-RU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Прямоугольник 12"/>
          <p:cNvSpPr/>
          <p:nvPr/>
        </p:nvSpPr>
        <p:spPr>
          <a:xfrm>
            <a:off x="2924280" y="4473720"/>
            <a:ext cx="746316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Форма обучения: Очная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Прямоугольник 13"/>
          <p:cNvSpPr/>
          <p:nvPr/>
        </p:nvSpPr>
        <p:spPr>
          <a:xfrm>
            <a:off x="2924280" y="4890960"/>
            <a:ext cx="6832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Направление подготовки: Программная инженерия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Прямоугольник 14"/>
          <p:cNvSpPr/>
          <p:nvPr/>
        </p:nvSpPr>
        <p:spPr>
          <a:xfrm>
            <a:off x="2924280" y="5322960"/>
            <a:ext cx="5498280" cy="8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ru-RU" sz="2400" b="0" u="sng" strike="noStrike">
              <a:solidFill>
                <a:schemeClr val="dk1"/>
              </a:solidFill>
              <a:effectLst/>
              <a:uFillTx/>
              <a:latin typeface="Times New Roman"/>
            </a:endParaRPr>
          </a:p>
        </p:txBody>
      </p:sp>
      <p:pic>
        <p:nvPicPr>
          <p:cNvPr id="128" name="Рисунок 1"/>
          <p:cNvPicPr/>
          <p:nvPr/>
        </p:nvPicPr>
        <p:blipFill>
          <a:blip r:embed="rId2"/>
          <a:stretch/>
        </p:blipFill>
        <p:spPr>
          <a:xfrm>
            <a:off x="-32400" y="-51840"/>
            <a:ext cx="3322080" cy="3322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1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2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33" name="Group 131"/>
          <p:cNvGraphicFramePr/>
          <p:nvPr/>
        </p:nvGraphicFramePr>
        <p:xfrm>
          <a:off x="695520" y="2286000"/>
          <a:ext cx="10040040" cy="4389480"/>
        </p:xfrm>
        <a:graphic>
          <a:graphicData uri="http://schemas.openxmlformats.org/drawingml/2006/table">
            <a:tbl>
              <a:tblPr/>
              <a:tblGrid>
                <a:gridCol w="888480"/>
                <a:gridCol w="4674240"/>
                <a:gridCol w="4477680"/>
              </a:tblGrid>
              <a:tr h="516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r>
                        <a:rPr lang="en-US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/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840">
                <a:tc gridSpan="3"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64680">
                <a:tc>
                  <a:txBody>
                    <a:bodyPr tIns="45360" bIns="45360" anchor="ctr">
                      <a:noAutofit/>
                    </a:bodyPr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Информатика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бщественный проект «Обучение служением»</a:t>
                      </a: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народов Чеченской Республики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Русский язык и культура речи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российской государственности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4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/>
          <p:nvPr/>
        </p:nvSpPr>
        <p:spPr>
          <a:xfrm>
            <a:off x="2009880" y="314280"/>
            <a:ext cx="785520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8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9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0" name="Group 70"/>
          <p:cNvGraphicFramePr/>
          <p:nvPr/>
        </p:nvGraphicFramePr>
        <p:xfrm>
          <a:off x="738000" y="2143080"/>
          <a:ext cx="10524240" cy="4185000"/>
        </p:xfrm>
        <a:graphic>
          <a:graphicData uri="http://schemas.openxmlformats.org/drawingml/2006/table">
            <a:tbl>
              <a:tblPr/>
              <a:tblGrid>
                <a:gridCol w="931320"/>
                <a:gridCol w="5248080"/>
                <a:gridCol w="4345200"/>
              </a:tblGrid>
              <a:tr h="4766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4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отлично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Логические основы ЭВМ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Введение в программную инженерию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военной подготовки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Чеченский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Безопасность жизнедеятельности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Объектно-ориентированное программирование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1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Рисунок 1"/>
          <p:cNvPicPr/>
          <p:nvPr/>
        </p:nvPicPr>
        <p:blipFill>
          <a:blip r:embed="rId1"/>
          <a:stretch/>
        </p:blipFill>
        <p:spPr>
          <a:xfrm>
            <a:off x="97200" y="46800"/>
            <a:ext cx="1193400" cy="1193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7" name="Group 70"/>
          <p:cNvGraphicFramePr/>
          <p:nvPr/>
        </p:nvGraphicFramePr>
        <p:xfrm>
          <a:off x="191520" y="2136600"/>
          <a:ext cx="11711880" cy="463500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971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4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2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3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54" name="Group 70"/>
          <p:cNvGraphicFramePr/>
          <p:nvPr/>
        </p:nvGraphicFramePr>
        <p:xfrm>
          <a:off x="166680" y="2357280"/>
          <a:ext cx="11711880" cy="444492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5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9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0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1" name="Group 70"/>
          <p:cNvGraphicFramePr/>
          <p:nvPr/>
        </p:nvGraphicFramePr>
        <p:xfrm>
          <a:off x="166680" y="260856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6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7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8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3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4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75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82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6"/>
          <p:cNvSpPr/>
          <p:nvPr/>
        </p:nvSpPr>
        <p:spPr>
          <a:xfrm>
            <a:off x="119160" y="260640"/>
            <a:ext cx="11796840" cy="1159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общественной и научной жизни университета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Прямоугольник 5"/>
          <p:cNvSpPr/>
          <p:nvPr/>
        </p:nvSpPr>
        <p:spPr>
          <a:xfrm>
            <a:off x="119160" y="177264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7" name="Прямоугольник 5"/>
          <p:cNvSpPr/>
          <p:nvPr/>
        </p:nvSpPr>
        <p:spPr>
          <a:xfrm>
            <a:off x="119160" y="277488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119160" y="37087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119160" y="568656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0" name="Прямоугольник 5"/>
          <p:cNvSpPr/>
          <p:nvPr/>
        </p:nvSpPr>
        <p:spPr>
          <a:xfrm>
            <a:off x="119160" y="47419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1" name="Рисунок 9"/>
          <p:cNvPicPr/>
          <p:nvPr/>
        </p:nvPicPr>
        <p:blipFill>
          <a:blip r:embed="rId1"/>
          <a:stretch/>
        </p:blipFill>
        <p:spPr>
          <a:xfrm>
            <a:off x="195120" y="293760"/>
            <a:ext cx="1194120" cy="119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2"/>
          <p:cNvSpPr/>
          <p:nvPr/>
        </p:nvSpPr>
        <p:spPr>
          <a:xfrm>
            <a:off x="252720" y="1971360"/>
            <a:ext cx="61912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шествиях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195120" y="2894400"/>
            <a:ext cx="61912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/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Application>LibreOffice/26.8.0.3$Windows_X86_64 LibreOffice_project/bce0998afefdbc355585ca324285661a2170ba77</Application>
  <AppVersion>15.0000</AppVersion>
  <Words>456</Words>
  <Paragraphs>189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:creator>Ramzan Hadzhimuratov</dc:creator>
  <dc:description/>
  <dc:language>ru-RU</dc:language>
  <cp:lastModifiedBy/>
  <dcterms:modified xsi:type="dcterms:W3CDTF">2026-10-06T19:29:00Z</dcterms:modified>
  <cp:revision>82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10</vt:i4>
  </property>
</Properties>
</file>