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562850" cx="10693400"/>
  <p:notesSz cx="7562850" cy="10693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j+DmnuWKmvLN8XiMybzqXVZNOH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D9A2871-A8EF-43CD-9558-1B6E3BDB4A1B}">
  <a:tblStyle styleId="{ED9A2871-A8EF-43CD-9558-1B6E3BDB4A1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2" type="body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" type="subTitle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jp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1" Type="http://schemas.openxmlformats.org/officeDocument/2006/relationships/slideLayout" Target="../slideLayouts/slideLayout5.xml"/><Relationship Id="rId10" Type="http://schemas.openxmlformats.org/officeDocument/2006/relationships/slideLayout" Target="../slideLayouts/slideLayout4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7"/>
    <p:sldLayoutId id="2147483650" r:id="rId8"/>
    <p:sldLayoutId id="2147483651" r:id="rId9"/>
    <p:sldLayoutId id="2147483652" r:id="rId10"/>
    <p:sldLayoutId id="214748365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8.jp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10" Type="http://schemas.openxmlformats.org/officeDocument/2006/relationships/image" Target="../media/image13.png"/><Relationship Id="rId9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/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1308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i="0" sz="255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rect b="b" l="l" r="r" t="t"/>
            <a:pathLst>
              <a:path extrusionOk="0" h="15875" w="20954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i="0" sz="32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/>
          <p:nvPr>
            <p:ph idx="1" type="body"/>
          </p:nvPr>
        </p:nvSpPr>
        <p:spPr>
          <a:xfrm>
            <a:off x="4356100" y="3358499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050">
            <a:spAutoFit/>
          </a:bodyPr>
          <a:lstStyle/>
          <a:p>
            <a:pPr indent="0" lvl="0" marL="18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Мициева Сайдат Гиланиевна </a:t>
            </a:r>
            <a:endParaRPr b="0" i="0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0" rt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i="1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/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rect b="b" l="l" r="r" t="t"/>
            <a:pathLst>
              <a:path extrusionOk="0" h="15875" w="4572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7009" y="573448"/>
            <a:ext cx="884701" cy="88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55984" y="2208675"/>
            <a:ext cx="2359128" cy="3145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/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3600" u="none" cap="none" strike="noStrik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68950" y="1690284"/>
            <a:ext cx="9042300" cy="4605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70175">
            <a:sp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265/03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от </a:t>
            </a: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02.08.2025г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7" name="Google Shape;77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916" y="170602"/>
            <a:ext cx="964866" cy="964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88" name="Google Shape;88;p3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3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1750" y="177521"/>
            <a:ext cx="970814" cy="970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4" name="Google Shape;104;p4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Математика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Общая и неорганическая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0756" y="177992"/>
            <a:ext cx="947902" cy="947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20" name="Google Shape;120;p5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ЧТК и Этика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Аналитическая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6282" y="199997"/>
            <a:ext cx="929820" cy="925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36" name="Google Shape;136;p6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квантовой химии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Аналитическая химия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Строение вещества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Правовеление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8216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52" name="Google Shape;152;p7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" name="Google Shape;157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7831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8" name="Google Shape;168;p8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050" y="17961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9" name="Google Shape;189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8894" y="210819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" name="Google Shape;205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9142" y="17961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rect b="b" l="l" r="r" t="t"/>
            <a:pathLst>
              <a:path extrusionOk="0" h="1139190" w="8786495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400050" lvl="0" marL="412115" marR="508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9039100"/>
              </a:tblGrid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277" y="663944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90320" lvl="0" marL="221488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2050">
            <a:spAutoFit/>
          </a:bodyPr>
          <a:lstStyle/>
          <a:p>
            <a:pPr indent="-509270" lvl="0" marL="3282950" marR="2786380" rtl="0" algn="l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233" name="Google Shape;23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916" y="231022"/>
            <a:ext cx="932769" cy="8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/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3530" y="189699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/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637790" lvl="0" marL="264985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4600">
            <a:spAutoFit/>
          </a:bodyPr>
          <a:lstStyle/>
          <a:p>
            <a:pPr indent="0" lvl="0" marL="2844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{ED9A2871-A8EF-43CD-9558-1B6E3BDB4A1B}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266" name="Google Shape;266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7248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87950">
            <a:spAutoFit/>
          </a:bodyPr>
          <a:lstStyle/>
          <a:p>
            <a:pPr indent="0" lvl="0" marL="1422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i="0" lang="en-US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i="0" lang="en-US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i="0" lang="en-US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i="0" lang="en-US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rect b="b" l="l" r="r" t="t"/>
            <a:pathLst>
              <a:path extrusionOk="0" h="13335" w="3619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050" y="20879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/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599055" lvl="0" marL="261112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rect b="b" l="l" r="r" t="t"/>
            <a:pathLst>
              <a:path extrusionOk="0" h="2796540" w="946785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rect b="b" l="l" r="r" t="t"/>
            <a:pathLst>
              <a:path extrusionOk="0" h="1586864" w="249174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1" name="Google Shape;331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4085" y="209280"/>
            <a:ext cx="932769" cy="92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2021-01-17T08:51:20Z</dcterms:created>
</cp:coreProperties>
</file>