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Гезуев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Абдалвахабович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56132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859896" y="52406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281779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984587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978409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математически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111</cp:lastModifiedBy>
  <cp:revision>84</cp:revision>
  <dcterms:created xsi:type="dcterms:W3CDTF">2017-02-20T01:33:13Z</dcterms:created>
  <dcterms:modified xsi:type="dcterms:W3CDTF">2026-10-08T06:43:54Z</dcterms:modified>
  <dc:identifier/>
  <dc:language/>
  <cp:version/>
</cp:coreProperties>
</file>