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0" r:id="rId4"/>
    <p:sldId id="269" r:id="rId5"/>
    <p:sldId id="271" r:id="rId6"/>
    <p:sldId id="272" r:id="rId7"/>
    <p:sldId id="273" r:id="rId8"/>
    <p:sldId id="274" r:id="rId9"/>
    <p:sldId id="275" r:id="rId10"/>
    <p:sldId id="270" r:id="rId11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>
    <p:extLst>
      <p:ext uri="{19B8F6BF-5375-455C-9EA6-DF929625EA0E}">
        <p15:presenceInfo xmlns:p15="http://schemas.microsoft.com/office/powerpoint/2012/main" userId="А2-06-1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017" autoAdjust="0"/>
    <p:restoredTop sz="94660"/>
  </p:normalViewPr>
  <p:slideViewPr>
    <p:cSldViewPr>
      <p:cViewPr varScale="1">
        <p:scale>
          <a:sx n="114" d="100"/>
          <a:sy n="114" d="100"/>
        </p:scale>
        <p:origin x="2334" y="1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01.10.2026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01.10.2026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01.10.2026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01.10.2026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01.10.2026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01.10.2026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01.10.2026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01.10.2026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01.10.2026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01.10.2026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01.10.2026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01.10.2026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3712913" y="1609991"/>
            <a:ext cx="7279631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/>
                <a:cs typeface="Times New Roman"/>
              </a:rPr>
              <a:t>Институт математики, физики и информационных технологий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бакалавра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6680813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Гапураев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Салман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Сулейманович</a:t>
            </a:r>
            <a:endParaRPr lang="zh-CN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5365571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Радиофизика</a:t>
            </a:r>
            <a:endParaRPr lang="ru-RU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0045207"/>
              </p:ext>
            </p:extLst>
          </p:nvPr>
        </p:nvGraphicFramePr>
        <p:xfrm>
          <a:off x="695400" y="2285992"/>
          <a:ext cx="10040816" cy="4743495"/>
        </p:xfrm>
        <a:graphic>
          <a:graphicData uri="http://schemas.openxmlformats.org/drawingml/2006/table">
            <a:tbl>
              <a:tblPr/>
              <a:tblGrid>
                <a:gridCol w="8886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5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Механика</a:t>
                      </a:r>
                      <a:r>
                        <a:rPr lang="ru-RU" baseline="0" dirty="0" smtClean="0"/>
                        <a:t> и молекулярная физика</a:t>
                      </a:r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хорошо</a:t>
                      </a:r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Основы физики и элементарной математики</a:t>
                      </a:r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хорошо</a:t>
                      </a:r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Основы</a:t>
                      </a:r>
                      <a:r>
                        <a:rPr lang="ru-RU" baseline="0" dirty="0" smtClean="0"/>
                        <a:t> российской государственности</a:t>
                      </a:r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зачтено</a:t>
                      </a:r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Иностранный язык</a:t>
                      </a:r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зачтено</a:t>
                      </a:r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Русский</a:t>
                      </a:r>
                      <a:r>
                        <a:rPr lang="ru-RU" baseline="0" dirty="0" smtClean="0"/>
                        <a:t> язык и культура речи</a:t>
                      </a:r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зачтено</a:t>
                      </a:r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Безопасность жизнедеятельности</a:t>
                      </a:r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зачтено</a:t>
                      </a:r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Высшая математика</a:t>
                      </a:r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зачтено</a:t>
                      </a:r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Физическая</a:t>
                      </a:r>
                      <a:r>
                        <a:rPr lang="ru-RU" baseline="0" dirty="0" smtClean="0"/>
                        <a:t> культура и спорт</a:t>
                      </a:r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зачтено</a:t>
                      </a:r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944776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5456631"/>
              </p:ext>
            </p:extLst>
          </p:nvPr>
        </p:nvGraphicFramePr>
        <p:xfrm>
          <a:off x="738150" y="2143116"/>
          <a:ext cx="10525156" cy="448020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История</a:t>
                      </a:r>
                      <a:r>
                        <a:rPr lang="ru-RU" baseline="0" dirty="0" smtClean="0"/>
                        <a:t> России</a:t>
                      </a:r>
                      <a:endParaRPr lang="ru-RU" dirty="0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хорошо</a:t>
                      </a:r>
                      <a:endParaRPr lang="ru-RU" dirty="0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История</a:t>
                      </a:r>
                      <a:r>
                        <a:rPr lang="ru-RU" baseline="0" dirty="0" smtClean="0"/>
                        <a:t> Чеченской Республики</a:t>
                      </a:r>
                      <a:endParaRPr lang="ru-RU"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хорошо</a:t>
                      </a:r>
                      <a:endParaRPr lang="ru-RU"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Механика и молекулярная физика</a:t>
                      </a:r>
                      <a:endParaRPr lang="ru-RU"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хорошо</a:t>
                      </a:r>
                      <a:endParaRPr lang="ru-RU"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Элементная база электроники</a:t>
                      </a:r>
                      <a:endParaRPr lang="ru-RU"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хорошо</a:t>
                      </a:r>
                      <a:endParaRPr lang="ru-RU"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Общественный проект</a:t>
                      </a:r>
                      <a:r>
                        <a:rPr lang="ru-RU" baseline="0" dirty="0" smtClean="0"/>
                        <a:t> «Обучение служением»</a:t>
                      </a:r>
                      <a:endParaRPr lang="ru-RU"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зачтено</a:t>
                      </a:r>
                      <a:endParaRPr lang="ru-RU"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Основы</a:t>
                      </a:r>
                      <a:r>
                        <a:rPr lang="ru-RU" baseline="0" dirty="0" smtClean="0"/>
                        <a:t> военной подготовки</a:t>
                      </a:r>
                      <a:endParaRPr lang="ru-RU"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зачтено</a:t>
                      </a:r>
                      <a:endParaRPr lang="ru-RU"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Чеченский</a:t>
                      </a:r>
                      <a:r>
                        <a:rPr lang="ru-RU" baseline="0" dirty="0" smtClean="0"/>
                        <a:t> язык</a:t>
                      </a:r>
                      <a:endParaRPr lang="ru-RU"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зачтено</a:t>
                      </a:r>
                      <a:endParaRPr lang="ru-RU"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Иностранный язык</a:t>
                      </a:r>
                      <a:endParaRPr lang="ru-RU" dirty="0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зачтено</a:t>
                      </a:r>
                      <a:endParaRPr lang="ru-RU" dirty="0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Высшая математика</a:t>
                      </a:r>
                      <a:endParaRPr lang="ru-RU" dirty="0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зачтено</a:t>
                      </a:r>
                      <a:endParaRPr lang="ru-RU" dirty="0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800" dirty="0" smtClean="0">
                          <a:latin typeface="Constantia" panose="02030602050306030303" pitchFamily="18" charset="0"/>
                          <a:cs typeface="Times New Roman" pitchFamily="18" charset="0"/>
                        </a:rPr>
                        <a:t>Физическая</a:t>
                      </a:r>
                      <a:r>
                        <a:rPr lang="ru-RU" sz="1800" baseline="0" dirty="0" smtClean="0">
                          <a:latin typeface="Constantia" panose="02030602050306030303" pitchFamily="18" charset="0"/>
                          <a:cs typeface="Times New Roman" pitchFamily="18" charset="0"/>
                        </a:rPr>
                        <a:t> культура и спорт</a:t>
                      </a:r>
                      <a:endParaRPr sz="1800" dirty="0">
                        <a:latin typeface="Constantia" panose="02030602050306030303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latin typeface="Constantia" panose="02030602050306030303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800" dirty="0">
                        <a:latin typeface="Constantia" panose="02030602050306030303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0430500"/>
              </p:ext>
            </p:extLst>
          </p:nvPr>
        </p:nvGraphicFramePr>
        <p:xfrm>
          <a:off x="191344" y="2136536"/>
          <a:ext cx="11712576" cy="4637393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109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5120977"/>
              </p:ext>
            </p:extLst>
          </p:nvPr>
        </p:nvGraphicFramePr>
        <p:xfrm>
          <a:off x="166646" y="2357430"/>
          <a:ext cx="11712575" cy="444965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8970118"/>
              </p:ext>
            </p:extLst>
          </p:nvPr>
        </p:nvGraphicFramePr>
        <p:xfrm>
          <a:off x="166646" y="2608408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1216389"/>
              </p:ext>
            </p:extLst>
          </p:nvPr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6035622"/>
              </p:ext>
            </p:extLst>
          </p:nvPr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1603226"/>
              </p:ext>
            </p:extLst>
          </p:nvPr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195263" y="2894415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</a:p>
        </p:txBody>
      </p:sp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345</TotalTime>
  <Words>444</Words>
  <Application>Microsoft Office PowerPoint</Application>
  <DocSecurity>0</DocSecurity>
  <PresentationFormat>Широкоэкранный</PresentationFormat>
  <Paragraphs>188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18</cp:lastModifiedBy>
  <cp:revision>80</cp:revision>
  <dcterms:created xsi:type="dcterms:W3CDTF">2017-02-20T01:33:13Z</dcterms:created>
  <dcterms:modified xsi:type="dcterms:W3CDTF">2026-10-01T19:47:55Z</dcterms:modified>
  <dc:identifier/>
  <dc:language/>
  <cp:version/>
</cp:coreProperties>
</file>