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  <p14:section name="Раздел без заголовка" id="{B48D15DA-1227-4196-92F9-FB5B6782FCE7}">
          <p14:sldIdLst/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А2-06-11" initials="А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commentAuthors" Target="commentAuthor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2-04-13T13:55:00.489" idx="1">
    <p:pos x="7558" y="1080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3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pSp>
        <p:nvGrpSpPr>
          <p:cNvPr id="4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5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11360" y="1371600"/>
            <a:ext cx="10467360" cy="1827360"/>
          </a:xfrm>
          <a:prstGeom prst="rect">
            <a:avLst/>
          </a:prstGeom>
          <a:noFill/>
          <a:ln w="0">
            <a:noFill/>
          </a:ln>
        </p:spPr>
        <p:txBody>
          <a:bodyPr lIns="0" tIns="0" rIns="18360" bIns="0" numCol="1" spcCol="0" anchor="b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5600" b="1" u="none" strike="noStrike">
                <a:solidFill>
                  <a:schemeClr val="accent3">
                    <a:tint val="90000"/>
                  </a:schemeClr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600" b="1" u="none" strike="noStrike">
                <a:solidFill>
                  <a:schemeClr val="accent3">
                    <a:tint val="90000"/>
                  </a:schemeClr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600" b="1" u="none" strike="noStrike">
              <a:solidFill>
                <a:schemeClr val="accent3">
                  <a:tint val="9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dt" idx="1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ftr" idx="2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sldNum" idx="3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D1EAEE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447ABAD-2667-4B7E-B5DA-5BD12A71D9DB}" type="slidenum">
              <a:rPr lang="ru-RU" sz="1200" b="0" u="none" strike="noStrike">
                <a:solidFill>
                  <a:srgbClr val="D1EAEE"/>
                </a:solidFill>
                <a:effectLst/>
                <a:uFillTx/>
                <a:latin typeface="Arial"/>
                <a:ea typeface="Arial"/>
              </a:rPr>
              <a:t>‹#›</a:t>
            </a:fld>
            <a:endParaRPr lang="ru-RU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360" cy="397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ru-RU" sz="24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ru-RU" sz="21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7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Для правки структуры щёлкните мышью</a:t>
            </a: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4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Второй уровень структуры</a:t>
            </a: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1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Третий уровень структуры</a:t>
            </a: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Четвёртый уровень структуры</a:t>
            </a: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Пятый уровень структуры</a:t>
            </a: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Шестой уровень структуры</a:t>
            </a: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Седьмой уровень структуры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Заголовок раздела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3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pSp>
        <p:nvGrpSpPr>
          <p:cNvPr id="14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15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6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707040" y="1316880"/>
            <a:ext cx="10361880" cy="1361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600" b="1" u="none" strike="noStrike">
                <a:solidFill>
                  <a:schemeClr val="accent4">
                    <a:tint val="90000"/>
                  </a:schemeClr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600" b="1" u="none" strike="noStrike">
                <a:solidFill>
                  <a:schemeClr val="accent4">
                    <a:tint val="90000"/>
                  </a:schemeClr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600" b="1" u="none" strike="noStrike">
              <a:solidFill>
                <a:schemeClr val="accent4">
                  <a:tint val="9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707040" y="2704680"/>
            <a:ext cx="10361880" cy="1508400"/>
          </a:xfrm>
          <a:prstGeom prst="rect">
            <a:avLst/>
          </a:prstGeom>
          <a:noFill/>
          <a:ln w="0">
            <a:noFill/>
          </a:ln>
        </p:spPr>
        <p:txBody>
          <a:bodyPr lIns="45720" tIns="45720" rIns="45720" bIns="45720" numCol="1" spcCol="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2200" b="0" u="none" strike="noStrike">
                <a:solidFill>
                  <a:schemeClr val="lt1"/>
                </a:solidFill>
                <a:effectLst/>
                <a:uFillTx/>
                <a:latin typeface="Constantia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200" b="0" u="none" strike="noStrike">
                <a:solidFill>
                  <a:schemeClr val="lt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2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dt" idx="4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5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1" name="PlaceHolder 5"/>
          <p:cNvSpPr>
            <a:spLocks noGrp="1"/>
          </p:cNvSpPr>
          <p:nvPr>
            <p:ph type="sldNum" idx="6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D1EAEE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560CF1AD-34C4-41D2-9062-ECD574C110A3}" type="slidenum">
              <a:rPr lang="ru-RU" sz="1200" b="0" u="none" strike="noStrike">
                <a:solidFill>
                  <a:srgbClr val="D1EAEE"/>
                </a:solidFill>
                <a:effectLst/>
                <a:uFillTx/>
                <a:latin typeface="Arial"/>
                <a:ea typeface="Arial"/>
              </a:rPr>
              <a:t>‹#›</a:t>
            </a:fld>
            <a:endParaRPr lang="ru-RU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23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24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25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6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7" name="PlaceHolder 1"/>
          <p:cNvSpPr>
            <a:spLocks noGrp="1"/>
          </p:cNvSpPr>
          <p:nvPr>
            <p:ph type="dt" idx="7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ftr" idx="8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9" name="PlaceHolder 3"/>
          <p:cNvSpPr>
            <a:spLocks noGrp="1"/>
          </p:cNvSpPr>
          <p:nvPr>
            <p:ph type="sldNum" idx="9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47069AC-7CD4-4519-A0F0-6949CE7EFDE9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360" cy="397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7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Для правки структуры щёлкните мышью</a:t>
            </a: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Второй уровень структуры</a:t>
            </a: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Третий уровень структуры</a:t>
            </a: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Четвёртый уровень структуры</a:t>
            </a: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Пятый уровень структуры</a:t>
            </a: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Шестой уровень структуры</a:t>
            </a: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Седьмой уровень структуры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ъект с подписью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33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34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35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6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914400" y="514440"/>
            <a:ext cx="3656160" cy="116064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0" numCol="1" spcCol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26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6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26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914400" y="1676520"/>
            <a:ext cx="3656160" cy="4570560"/>
          </a:xfrm>
          <a:prstGeom prst="rect">
            <a:avLst/>
          </a:prstGeom>
          <a:noFill/>
          <a:ln w="0">
            <a:noFill/>
          </a:ln>
        </p:spPr>
        <p:txBody>
          <a:bodyPr lIns="18360" tIns="45720" rIns="18360" bIns="45720" numCol="1" spcCol="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1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766760" y="1676520"/>
            <a:ext cx="6814080" cy="4570560"/>
          </a:xfrm>
          <a:prstGeom prst="rect">
            <a:avLst/>
          </a:prstGeom>
          <a:noFill/>
          <a:ln w="0">
            <a:noFill/>
          </a:ln>
        </p:spPr>
        <p:txBody>
          <a:bodyPr lIns="91440" tIns="0" rIns="91440" bIns="45720" numCol="1" spcCol="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  <a:defRPr lang="ru-RU" sz="2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dt" idx="10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ftr" idx="11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42" name="PlaceHolder 6"/>
          <p:cNvSpPr>
            <a:spLocks noGrp="1"/>
          </p:cNvSpPr>
          <p:nvPr>
            <p:ph type="sldNum" idx="12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B5C6C14-B977-4E7E-B218-2106F2392720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Рисунок с подписью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олилиния 6" hidden="1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44" name="Полилиния 7" hidden="1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45" name="Группа 1" hidden="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46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7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48" name="Прямоугольник с одним вырезанным скругленным углом 13"/>
          <p:cNvSpPr/>
          <p:nvPr/>
        </p:nvSpPr>
        <p:spPr>
          <a:xfrm rot="420000" flipV="1">
            <a:off x="4219920" y="1105920"/>
            <a:ext cx="7008840" cy="411336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>
            <a:solidFill>
              <a:srgbClr val="C0C0C0"/>
            </a:solidFill>
            <a:round/>
          </a:ln>
          <a:effectLst>
            <a:outerShdw blurRad="63360" dist="37750" dir="7494149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49" name="Прямоугольный треугольник 5"/>
          <p:cNvSpPr/>
          <p:nvPr/>
        </p:nvSpPr>
        <p:spPr>
          <a:xfrm rot="420000" flipV="1">
            <a:off x="10671840" y="5357520"/>
            <a:ext cx="204840" cy="153360"/>
          </a:xfrm>
          <a:prstGeom prst="rtTriangle">
            <a:avLst/>
          </a:prstGeom>
          <a:solidFill>
            <a:srgbClr val="FFFFFF"/>
          </a:solidFill>
          <a:ln w="12700">
            <a:solidFill>
              <a:srgbClr val="FFFFFF"/>
            </a:solidFill>
            <a:bevel/>
          </a:ln>
          <a:effectLst>
            <a:outerShdw blurRad="19800" dist="5692" dir="1288171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6840" rIns="90000" bIns="684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50" name="Полилиния 6"/>
          <p:cNvSpPr/>
          <p:nvPr/>
        </p:nvSpPr>
        <p:spPr>
          <a:xfrm flipV="1">
            <a:off x="-11160" y="581364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-720 h 1040040"/>
              <a:gd name="textAreaBottom" fmla="*/ 104040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51" name="Полилиния 7"/>
          <p:cNvSpPr/>
          <p:nvPr/>
        </p:nvSpPr>
        <p:spPr>
          <a:xfrm flipV="1">
            <a:off x="5842080" y="621828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-720 h 636840"/>
              <a:gd name="textAreaBottom" fmla="*/ 63720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812880" y="1176840"/>
            <a:ext cx="2949120" cy="1581120"/>
          </a:xfrm>
          <a:prstGeom prst="rect">
            <a:avLst/>
          </a:prstGeom>
          <a:noFill/>
          <a:ln w="0">
            <a:noFill/>
          </a:ln>
        </p:spPr>
        <p:txBody>
          <a:bodyPr lIns="45720" tIns="45720" rIns="45720" bIns="45720" numCol="1" spcCol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2000" b="1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000" b="1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2000" b="1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812880" y="2828880"/>
            <a:ext cx="2944800" cy="2178000"/>
          </a:xfrm>
          <a:prstGeom prst="rect">
            <a:avLst/>
          </a:prstGeom>
          <a:noFill/>
          <a:ln w="0">
            <a:noFill/>
          </a:ln>
        </p:spPr>
        <p:txBody>
          <a:bodyPr lIns="64080" tIns="45720" rIns="45720" bIns="45720" numCol="1" spcCol="0" anchor="t">
            <a:noAutofit/>
          </a:bodyPr>
          <a:lstStyle>
            <a:lvl1pPr indent="0" algn="l">
              <a:lnSpc>
                <a:spcPct val="100000"/>
              </a:lnSpc>
              <a:spcBef>
                <a:spcPts val="249"/>
              </a:spcBef>
              <a:buNone/>
              <a:tabLst>
                <a:tab pos="0" algn="l"/>
              </a:tabLst>
              <a:defRPr lang="ru-RU" sz="13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249"/>
              </a:spcBef>
              <a:buNone/>
              <a:tabLst>
                <a:tab pos="0" algn="l"/>
              </a:tabLst>
            </a:pPr>
            <a:r>
              <a:rPr lang="ru-RU" sz="13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13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pic"/>
          </p:nvPr>
        </p:nvSpPr>
        <p:spPr>
          <a:xfrm rot="420000">
            <a:off x="4646520" y="1199520"/>
            <a:ext cx="6155640" cy="393048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 lIns="90000" tIns="45000" rIns="90000" bIns="45000" anchor="t">
            <a:normAutofit/>
          </a:bodyPr>
          <a:lstStyle/>
          <a:p>
            <a:pPr indent="0" algn="l">
              <a:buNone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Добавьте изображение двойным щелчком мыши</a:t>
            </a:r>
          </a:p>
        </p:txBody>
      </p:sp>
      <p:sp>
        <p:nvSpPr>
          <p:cNvPr id="55" name="PlaceHolder 4"/>
          <p:cNvSpPr>
            <a:spLocks noGrp="1"/>
          </p:cNvSpPr>
          <p:nvPr>
            <p:ph type="dt" idx="13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ftr" idx="14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57" name="PlaceHolder 6"/>
          <p:cNvSpPr>
            <a:spLocks noGrp="1"/>
          </p:cNvSpPr>
          <p:nvPr>
            <p:ph type="sldNum" idx="15"/>
          </p:nvPr>
        </p:nvSpPr>
        <p:spPr>
          <a:xfrm>
            <a:off x="10769760" y="6356520"/>
            <a:ext cx="8114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272A515-6F4B-4643-AB7E-499CBC82A9E1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59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60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61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2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704880"/>
            <a:ext cx="10971360" cy="114156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0" numCol="1" spcCol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480" y="1935000"/>
            <a:ext cx="10971360" cy="43880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numCol="1" spcCol="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def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1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dt" idx="16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ftr" idx="17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67" name="PlaceHolder 5"/>
          <p:cNvSpPr>
            <a:spLocks noGrp="1"/>
          </p:cNvSpPr>
          <p:nvPr>
            <p:ph type="sldNum" idx="18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40C2A8D-62A3-4BD6-AC9E-460E8A67E68D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69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70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71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2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8839080" y="914400"/>
            <a:ext cx="2741760" cy="5210280"/>
          </a:xfrm>
          <a:prstGeom prst="rect">
            <a:avLst/>
          </a:prstGeom>
          <a:noFill/>
          <a:ln w="0">
            <a:noFill/>
          </a:ln>
        </p:spPr>
        <p:txBody>
          <a:bodyPr vert="eaVert" lIns="0" tIns="45720" rIns="0" bIns="0" numCol="1" spcCol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609480" y="914400"/>
            <a:ext cx="8025120" cy="52102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numCol="1" spcCol="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def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1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dt" idx="19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ftr" idx="20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77" name="PlaceHolder 5"/>
          <p:cNvSpPr>
            <a:spLocks noGrp="1"/>
          </p:cNvSpPr>
          <p:nvPr>
            <p:ph type="sldNum" idx="21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29F214F-C1D1-4365-8231-EBCD17440FAB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79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80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81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2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09480" y="704880"/>
            <a:ext cx="10971360" cy="114156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0" numCol="1" spcCol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609480" y="1935000"/>
            <a:ext cx="10971360" cy="438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def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1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dt" idx="22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ftr" idx="23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87" name="PlaceHolder 5"/>
          <p:cNvSpPr>
            <a:spLocks noGrp="1"/>
          </p:cNvSpPr>
          <p:nvPr>
            <p:ph type="sldNum" idx="24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6DF29F2-8770-4EBF-9562-7023D9B4913C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89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90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91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2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09480" y="704160"/>
            <a:ext cx="10971360" cy="114156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0" numCol="1" spcCol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609480" y="1920240"/>
            <a:ext cx="5383440" cy="4433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6197760" y="1920240"/>
            <a:ext cx="5383440" cy="4433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dt" idx="25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7" name="PlaceHolder 5"/>
          <p:cNvSpPr>
            <a:spLocks noGrp="1"/>
          </p:cNvSpPr>
          <p:nvPr>
            <p:ph type="ftr" idx="26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98" name="PlaceHolder 6"/>
          <p:cNvSpPr>
            <a:spLocks noGrp="1"/>
          </p:cNvSpPr>
          <p:nvPr>
            <p:ph type="sldNum" idx="27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EF138EA-BEDD-4AF0-9837-22C13C19AD51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Сравнение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00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101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102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03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704160"/>
            <a:ext cx="10971360" cy="114156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0" numCol="1" spcCol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609480" y="1855080"/>
            <a:ext cx="5385600" cy="658080"/>
          </a:xfrm>
          <a:prstGeom prst="rect">
            <a:avLst/>
          </a:prstGeom>
          <a:noFill/>
          <a:ln w="0">
            <a:noFill/>
          </a:ln>
        </p:spPr>
        <p:txBody>
          <a:bodyPr lIns="45720" tIns="0" rIns="45720" bIns="0" numCol="1" spcCol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2400" b="1" u="none" strike="noStrike">
                <a:solidFill>
                  <a:schemeClr val="dk2"/>
                </a:solidFill>
                <a:effectLst/>
                <a:uFillTx/>
                <a:latin typeface="Constantia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400" b="1" u="none" strike="noStrike">
                <a:solidFill>
                  <a:schemeClr val="dk2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6193440" y="1859760"/>
            <a:ext cx="5387760" cy="653400"/>
          </a:xfrm>
          <a:prstGeom prst="rect">
            <a:avLst/>
          </a:prstGeom>
          <a:noFill/>
          <a:ln w="0">
            <a:noFill/>
          </a:ln>
        </p:spPr>
        <p:txBody>
          <a:bodyPr lIns="45720" tIns="0" rIns="45720" bIns="0" numCol="1" spcCol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2400" b="1" u="none" strike="noStrike">
                <a:solidFill>
                  <a:schemeClr val="dk2"/>
                </a:solidFill>
                <a:effectLst/>
                <a:uFillTx/>
                <a:latin typeface="Constantia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400" b="1" u="none" strike="noStrike">
                <a:solidFill>
                  <a:schemeClr val="dk2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609480" y="2514600"/>
            <a:ext cx="5385600" cy="3844440"/>
          </a:xfrm>
          <a:prstGeom prst="rect">
            <a:avLst/>
          </a:prstGeom>
          <a:noFill/>
          <a:ln w="0">
            <a:noFill/>
          </a:ln>
        </p:spPr>
        <p:txBody>
          <a:bodyPr lIns="91440" tIns="0" rIns="91440" bIns="45720" numCol="1" spcCol="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  <a:defRPr lang="ru-RU" sz="22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</a:pPr>
            <a:r>
              <a:rPr lang="ru-RU" sz="22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2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08" name="PlaceHolder 5"/>
          <p:cNvSpPr>
            <a:spLocks noGrp="1"/>
          </p:cNvSpPr>
          <p:nvPr>
            <p:ph type="body"/>
          </p:nvPr>
        </p:nvSpPr>
        <p:spPr>
          <a:xfrm>
            <a:off x="6193440" y="2514600"/>
            <a:ext cx="5387760" cy="3844440"/>
          </a:xfrm>
          <a:prstGeom prst="rect">
            <a:avLst/>
          </a:prstGeom>
          <a:noFill/>
          <a:ln w="0">
            <a:noFill/>
          </a:ln>
        </p:spPr>
        <p:txBody>
          <a:bodyPr lIns="91440" tIns="0" rIns="91440" bIns="45720" numCol="1" spcCol="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  <a:defRPr lang="ru-RU" sz="22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</a:pPr>
            <a:r>
              <a:rPr lang="ru-RU" sz="22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2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09" name="PlaceHolder 6"/>
          <p:cNvSpPr>
            <a:spLocks noGrp="1"/>
          </p:cNvSpPr>
          <p:nvPr>
            <p:ph type="dt" idx="28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0" name="PlaceHolder 7"/>
          <p:cNvSpPr>
            <a:spLocks noGrp="1"/>
          </p:cNvSpPr>
          <p:nvPr>
            <p:ph type="ftr" idx="29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11" name="PlaceHolder 8"/>
          <p:cNvSpPr>
            <a:spLocks noGrp="1"/>
          </p:cNvSpPr>
          <p:nvPr>
            <p:ph type="sldNum" idx="30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EBA6E53-76BC-497E-BD0E-6DC54CA82C4B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13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114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115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6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609480" y="704160"/>
            <a:ext cx="11072880" cy="114156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0" numCol="1" spcCol="0" anchor="b">
            <a:norm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dt" idx="31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ftr" idx="32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20" name="PlaceHolder 4"/>
          <p:cNvSpPr>
            <a:spLocks noGrp="1"/>
          </p:cNvSpPr>
          <p:nvPr>
            <p:ph type="sldNum" idx="33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A15C727-C56A-4DD5-BEAD-D14FF5739004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Box 4"/>
          <p:cNvSpPr/>
          <p:nvPr/>
        </p:nvSpPr>
        <p:spPr>
          <a:xfrm>
            <a:off x="2976120" y="178920"/>
            <a:ext cx="8691120" cy="107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  </a:t>
            </a:r>
            <a:r>
              <a:rPr lang="ru-RU" sz="32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ФГБОУ ВО  «Чеченский государственный университет им. А.А. Кадырова»</a:t>
            </a:r>
            <a:endParaRPr lang="ru-RU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Box 6"/>
          <p:cNvSpPr/>
          <p:nvPr/>
        </p:nvSpPr>
        <p:spPr>
          <a:xfrm>
            <a:off x="3713040" y="1609920"/>
            <a:ext cx="7278120" cy="76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2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Институт математики, физики и информационных технологий</a:t>
            </a:r>
            <a:endParaRPr lang="ru-RU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3" name="Прямоугольник 9"/>
          <p:cNvSpPr/>
          <p:nvPr/>
        </p:nvSpPr>
        <p:spPr>
          <a:xfrm>
            <a:off x="1811520" y="2772720"/>
            <a:ext cx="9688320" cy="706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40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Портфолио бакалавра</a:t>
            </a:r>
            <a:endParaRPr lang="ru-RU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4" name="Прямоугольник 11"/>
          <p:cNvSpPr/>
          <p:nvPr/>
        </p:nvSpPr>
        <p:spPr>
          <a:xfrm>
            <a:off x="2924280" y="3933000"/>
            <a:ext cx="6679440" cy="970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800" b="0" u="none" strike="noStrike" dirty="0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ФИО</a:t>
            </a:r>
            <a:r>
              <a:rPr lang="en-US" sz="2800" b="0" u="none" strike="noStrike" dirty="0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: </a:t>
            </a:r>
            <a:r>
              <a:rPr lang="ru-RU" sz="2800" dirty="0" err="1">
                <a:solidFill>
                  <a:schemeClr val="dk1"/>
                </a:solidFill>
                <a:latin typeface="Times New Roman"/>
                <a:ea typeface="Arial"/>
              </a:rPr>
              <a:t>Гехаев</a:t>
            </a:r>
            <a:r>
              <a:rPr lang="ru-RU" sz="2800" dirty="0">
                <a:solidFill>
                  <a:schemeClr val="dk1"/>
                </a:solidFill>
                <a:latin typeface="Times New Roman"/>
                <a:ea typeface="Arial"/>
              </a:rPr>
              <a:t> Бекхан </a:t>
            </a:r>
            <a:r>
              <a:rPr lang="ru-RU" sz="2800" dirty="0" err="1">
                <a:solidFill>
                  <a:schemeClr val="dk1"/>
                </a:solidFill>
                <a:latin typeface="Times New Roman"/>
                <a:ea typeface="Arial"/>
              </a:rPr>
              <a:t>Андарбекович</a:t>
            </a:r>
            <a:endParaRPr lang="ru-RU" sz="2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" name="Прямоугольник 12"/>
          <p:cNvSpPr/>
          <p:nvPr/>
        </p:nvSpPr>
        <p:spPr>
          <a:xfrm>
            <a:off x="2924280" y="4473720"/>
            <a:ext cx="7463160" cy="460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Форма обучения: Очная</a:t>
            </a:r>
            <a:endParaRPr lang="ru-RU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6" name="Прямоугольник 13"/>
          <p:cNvSpPr/>
          <p:nvPr/>
        </p:nvSpPr>
        <p:spPr>
          <a:xfrm>
            <a:off x="2924280" y="4890960"/>
            <a:ext cx="683280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Направление подготовки: Программная инженерия</a:t>
            </a:r>
            <a:endParaRPr lang="ru-RU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" name="Прямоугольник 14"/>
          <p:cNvSpPr/>
          <p:nvPr/>
        </p:nvSpPr>
        <p:spPr>
          <a:xfrm>
            <a:off x="2924280" y="5322960"/>
            <a:ext cx="5498280" cy="84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ru-RU" sz="2400" b="0" u="sng" strike="noStrike">
              <a:solidFill>
                <a:schemeClr val="dk1"/>
              </a:solidFill>
              <a:effectLst/>
              <a:uFillTx/>
              <a:latin typeface="Times New Roman"/>
            </a:endParaRPr>
          </a:p>
        </p:txBody>
      </p:sp>
      <p:pic>
        <p:nvPicPr>
          <p:cNvPr id="128" name="Рисунок 1"/>
          <p:cNvPicPr/>
          <p:nvPr/>
        </p:nvPicPr>
        <p:blipFill>
          <a:blip r:embed="rId3"/>
          <a:stretch/>
        </p:blipFill>
        <p:spPr>
          <a:xfrm>
            <a:off x="-32400" y="-51840"/>
            <a:ext cx="3322080" cy="33220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31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32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33" name="Group 131"/>
          <p:cNvGraphicFramePr/>
          <p:nvPr>
            <p:extLst>
              <p:ext uri="{D42A27DB-BD31-4B8C-83A1-F6EECF244321}">
                <p14:modId xmlns:p14="http://schemas.microsoft.com/office/powerpoint/2010/main" val="3206560946"/>
              </p:ext>
            </p:extLst>
          </p:nvPr>
        </p:nvGraphicFramePr>
        <p:xfrm>
          <a:off x="695520" y="2286000"/>
          <a:ext cx="10040400" cy="4388040"/>
        </p:xfrm>
        <a:graphic>
          <a:graphicData uri="http://schemas.openxmlformats.org/drawingml/2006/table">
            <a:tbl>
              <a:tblPr/>
              <a:tblGrid>
                <a:gridCol w="888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</a:t>
                      </a:r>
                      <a:r>
                        <a:rPr lang="en-US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/</a:t>
                      </a: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840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680">
                <a:tc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История России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хорошо</a:t>
                      </a: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Информатика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хорошо</a:t>
                      </a: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Общественный проект «</a:t>
                      </a: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Обучение служением» 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Математика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История народов Чеченской Республики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Русский язык и культура речи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Основы российской государственности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Иностранный язык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Физическая культура и спорт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 dirty="0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4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5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Прямоугольник 2"/>
          <p:cNvSpPr/>
          <p:nvPr/>
        </p:nvSpPr>
        <p:spPr>
          <a:xfrm>
            <a:off x="2009880" y="314280"/>
            <a:ext cx="7855200" cy="46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38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39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40" name="Group 70"/>
          <p:cNvGraphicFramePr/>
          <p:nvPr>
            <p:extLst>
              <p:ext uri="{D42A27DB-BD31-4B8C-83A1-F6EECF244321}">
                <p14:modId xmlns:p14="http://schemas.microsoft.com/office/powerpoint/2010/main" val="1109935731"/>
              </p:ext>
            </p:extLst>
          </p:nvPr>
        </p:nvGraphicFramePr>
        <p:xfrm>
          <a:off x="738000" y="2143080"/>
          <a:ext cx="10524600" cy="4182240"/>
        </p:xfrm>
        <a:graphic>
          <a:graphicData uri="http://schemas.openxmlformats.org/drawingml/2006/table">
            <a:tbl>
              <a:tblPr/>
              <a:tblGrid>
                <a:gridCol w="931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6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40"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Математика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хорошо</a:t>
                      </a: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Логические основы ЭВМ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хорошо</a:t>
                      </a:r>
                      <a:endParaRPr lang="ru-RU" sz="16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Иностранный язык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Введение в программную инженерию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Основы военной подготовки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Чеченский язык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Безопасность жизнедеятельности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Объектно-ориентированное программирование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Физическая культура и спорт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 dirty="0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41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2" name="Рисунок 1"/>
          <p:cNvPicPr/>
          <p:nvPr/>
        </p:nvPicPr>
        <p:blipFill>
          <a:blip r:embed="rId2"/>
          <a:stretch/>
        </p:blipFill>
        <p:spPr>
          <a:xfrm>
            <a:off x="97200" y="46800"/>
            <a:ext cx="1193400" cy="11934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45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46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47" name="Group 70"/>
          <p:cNvGraphicFramePr/>
          <p:nvPr/>
        </p:nvGraphicFramePr>
        <p:xfrm>
          <a:off x="191520" y="2136600"/>
          <a:ext cx="11712240" cy="4633200"/>
        </p:xfrm>
        <a:graphic>
          <a:graphicData uri="http://schemas.openxmlformats.org/drawingml/2006/table">
            <a:tbl>
              <a:tblPr/>
              <a:tblGrid>
                <a:gridCol w="1036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1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320"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4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3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3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48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9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52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53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54" name="Group 70"/>
          <p:cNvGraphicFramePr/>
          <p:nvPr/>
        </p:nvGraphicFramePr>
        <p:xfrm>
          <a:off x="166680" y="2357280"/>
          <a:ext cx="11712240" cy="4440720"/>
        </p:xfrm>
        <a:graphic>
          <a:graphicData uri="http://schemas.openxmlformats.org/drawingml/2006/table">
            <a:tbl>
              <a:tblPr/>
              <a:tblGrid>
                <a:gridCol w="1036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0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880"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7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55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6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59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60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61" name="Group 70"/>
          <p:cNvGraphicFramePr/>
          <p:nvPr/>
        </p:nvGraphicFramePr>
        <p:xfrm>
          <a:off x="166680" y="2608560"/>
          <a:ext cx="11712240" cy="4192080"/>
        </p:xfrm>
        <a:graphic>
          <a:graphicData uri="http://schemas.openxmlformats.org/drawingml/2006/table">
            <a:tbl>
              <a:tblPr/>
              <a:tblGrid>
                <a:gridCol w="1036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0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880"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7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2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3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66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67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68" name="Group 70"/>
          <p:cNvGraphicFramePr/>
          <p:nvPr/>
        </p:nvGraphicFramePr>
        <p:xfrm>
          <a:off x="166680" y="2357280"/>
          <a:ext cx="11712240" cy="4192080"/>
        </p:xfrm>
        <a:graphic>
          <a:graphicData uri="http://schemas.openxmlformats.org/drawingml/2006/table">
            <a:tbl>
              <a:tblPr/>
              <a:tblGrid>
                <a:gridCol w="1036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0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880"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7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9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0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73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74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75" name="Group 70"/>
          <p:cNvGraphicFramePr/>
          <p:nvPr/>
        </p:nvGraphicFramePr>
        <p:xfrm>
          <a:off x="166680" y="2357280"/>
          <a:ext cx="11711880" cy="4197960"/>
        </p:xfrm>
        <a:graphic>
          <a:graphicData uri="http://schemas.openxmlformats.org/drawingml/2006/table">
            <a:tbl>
              <a:tblPr/>
              <a:tblGrid>
                <a:gridCol w="1036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0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880"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7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6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7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80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81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82" name="Group 70"/>
          <p:cNvGraphicFramePr/>
          <p:nvPr/>
        </p:nvGraphicFramePr>
        <p:xfrm>
          <a:off x="166680" y="2357280"/>
          <a:ext cx="11711880" cy="4197960"/>
        </p:xfrm>
        <a:graphic>
          <a:graphicData uri="http://schemas.openxmlformats.org/drawingml/2006/table">
            <a:tbl>
              <a:tblPr/>
              <a:tblGrid>
                <a:gridCol w="1036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0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880"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7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marT="45360" marB="4536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83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4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Прямоугольник 6"/>
          <p:cNvSpPr/>
          <p:nvPr/>
        </p:nvSpPr>
        <p:spPr>
          <a:xfrm>
            <a:off x="119160" y="260640"/>
            <a:ext cx="11796840" cy="11592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Участие в общественной и научной жизни университета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Прямоугольник 5"/>
          <p:cNvSpPr/>
          <p:nvPr/>
        </p:nvSpPr>
        <p:spPr>
          <a:xfrm>
            <a:off x="119160" y="1772640"/>
            <a:ext cx="11796840" cy="7351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87" name="Прямоугольник 5"/>
          <p:cNvSpPr/>
          <p:nvPr/>
        </p:nvSpPr>
        <p:spPr>
          <a:xfrm>
            <a:off x="119160" y="2774880"/>
            <a:ext cx="11796840" cy="7351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88" name="Прямоугольник 5"/>
          <p:cNvSpPr/>
          <p:nvPr/>
        </p:nvSpPr>
        <p:spPr>
          <a:xfrm>
            <a:off x="119160" y="3708720"/>
            <a:ext cx="11796840" cy="7351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89" name="Прямоугольник 5"/>
          <p:cNvSpPr/>
          <p:nvPr/>
        </p:nvSpPr>
        <p:spPr>
          <a:xfrm>
            <a:off x="119160" y="5686560"/>
            <a:ext cx="11796840" cy="7351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90" name="Прямоугольник 5"/>
          <p:cNvSpPr/>
          <p:nvPr/>
        </p:nvSpPr>
        <p:spPr>
          <a:xfrm>
            <a:off x="119160" y="4741920"/>
            <a:ext cx="11796840" cy="7351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 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91" name="Рисунок 9"/>
          <p:cNvPicPr/>
          <p:nvPr/>
        </p:nvPicPr>
        <p:blipFill>
          <a:blip r:embed="rId2"/>
          <a:stretch/>
        </p:blipFill>
        <p:spPr>
          <a:xfrm>
            <a:off x="195120" y="293760"/>
            <a:ext cx="1194120" cy="1194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2" name="TextBox 2"/>
          <p:cNvSpPr/>
          <p:nvPr/>
        </p:nvSpPr>
        <p:spPr>
          <a:xfrm>
            <a:off x="252720" y="1971360"/>
            <a:ext cx="61912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Организация осенней университетской ярмарки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Box 14"/>
          <p:cNvSpPr/>
          <p:nvPr/>
        </p:nvSpPr>
        <p:spPr>
          <a:xfrm>
            <a:off x="195120" y="2894400"/>
            <a:ext cx="619128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Участие в шествиях 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30000"/>
              </a:schemeClr>
            </a:gs>
            <a:gs pos="72000">
              <a:schemeClr val="phClr">
                <a:tint val="75000"/>
              </a:schemeClr>
            </a:gs>
            <a:gs pos="100000">
              <a:schemeClr val="phClr">
                <a:tint val="85000"/>
              </a:schemeClr>
            </a:gs>
          </a:gsLst>
          <a:lin ang="5400000" scaled="1"/>
          <a:tileRect/>
        </a:gradFill>
        <a:gradFill>
          <a:gsLst>
            <a:gs pos="0">
              <a:schemeClr val="phClr">
                <a:tint val="75000"/>
                <a:shade val="85000"/>
              </a:schemeClr>
            </a:gs>
            <a:gs pos="25000">
              <a:schemeClr val="phClr">
                <a:tint val="90000"/>
                <a:shade val="70000"/>
              </a:schemeClr>
            </a:gs>
            <a:gs pos="50000">
              <a:schemeClr val="phClr">
                <a:tint val="90000"/>
                <a:shade val="58000"/>
              </a:schemeClr>
            </a:gs>
            <a:gs pos="65000">
              <a:schemeClr val="phClr">
                <a:tint val="90000"/>
                <a:shade val="58000"/>
              </a:schemeClr>
            </a:gs>
            <a:gs pos="80000">
              <a:schemeClr val="phClr">
                <a:tint val="90000"/>
                <a:shade val="69000"/>
              </a:schemeClr>
            </a:gs>
            <a:gs pos="100000">
              <a:schemeClr val="phClr">
                <a:tint val="77000"/>
                <a:shade val="80000"/>
              </a:schemeClr>
            </a:gs>
          </a:gsLst>
          <a:lin ang="5400000" scaled="1"/>
          <a:tileRect/>
        </a:gradFill>
      </a:fillStyleLst>
      <a:lnStyleLst>
        <a:ln w="10000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</a:schemeClr>
            </a:gs>
            <a:gs pos="25000">
              <a:schemeClr val="phClr">
                <a:tint val="83000"/>
              </a:schemeClr>
            </a:gs>
            <a:gs pos="100000">
              <a:schemeClr val="phClr">
                <a:shade val="15000"/>
              </a:schemeClr>
            </a:gs>
          </a:gsLst>
          <a:path path="circle">
            <a:fillToRect/>
          </a:path>
          <a:tileRect/>
        </a:gradFill>
        <a:blipFill rotWithShape="0">
          <a:blip xmlns:r="http://schemas.openxmlformats.org/officeDocument/2006/relationships" r:embed="rId1"/>
          <a:srcRect/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30000"/>
              </a:schemeClr>
            </a:gs>
            <a:gs pos="72000">
              <a:schemeClr val="phClr">
                <a:tint val="75000"/>
              </a:schemeClr>
            </a:gs>
            <a:gs pos="100000">
              <a:schemeClr val="phClr">
                <a:tint val="85000"/>
              </a:schemeClr>
            </a:gs>
          </a:gsLst>
          <a:lin ang="5400000" scaled="1"/>
          <a:tileRect/>
        </a:gradFill>
        <a:gradFill>
          <a:gsLst>
            <a:gs pos="0">
              <a:schemeClr val="phClr">
                <a:tint val="75000"/>
                <a:shade val="85000"/>
              </a:schemeClr>
            </a:gs>
            <a:gs pos="25000">
              <a:schemeClr val="phClr">
                <a:tint val="90000"/>
                <a:shade val="70000"/>
              </a:schemeClr>
            </a:gs>
            <a:gs pos="50000">
              <a:schemeClr val="phClr">
                <a:tint val="90000"/>
                <a:shade val="58000"/>
              </a:schemeClr>
            </a:gs>
            <a:gs pos="65000">
              <a:schemeClr val="phClr">
                <a:tint val="90000"/>
                <a:shade val="58000"/>
              </a:schemeClr>
            </a:gs>
            <a:gs pos="80000">
              <a:schemeClr val="phClr">
                <a:tint val="90000"/>
                <a:shade val="69000"/>
              </a:schemeClr>
            </a:gs>
            <a:gs pos="100000">
              <a:schemeClr val="phClr">
                <a:tint val="77000"/>
                <a:shade val="80000"/>
              </a:schemeClr>
            </a:gs>
          </a:gsLst>
          <a:lin ang="5400000" scaled="1"/>
          <a:tileRect/>
        </a:gradFill>
      </a:fillStyleLst>
      <a:lnStyleLst>
        <a:ln w="10000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</a:schemeClr>
            </a:gs>
            <a:gs pos="25000">
              <a:schemeClr val="phClr">
                <a:tint val="83000"/>
              </a:schemeClr>
            </a:gs>
            <a:gs pos="100000">
              <a:schemeClr val="phClr">
                <a:shade val="15000"/>
              </a:schemeClr>
            </a:gs>
          </a:gsLst>
          <a:path path="circle">
            <a:fillToRect/>
          </a:path>
          <a:tileRect/>
        </a:gradFill>
        <a:blipFill rotWithShape="0">
          <a:blip xmlns:r="http://schemas.openxmlformats.org/officeDocument/2006/relationships" r:embed="rId1"/>
          <a:srcRect/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356</TotalTime>
  <Words>454</Words>
  <Application>Microsoft Office PowerPoint</Application>
  <PresentationFormat>Широкоэкранный</PresentationFormat>
  <Paragraphs>188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Calibri</vt:lpstr>
      <vt:lpstr>Constantia</vt:lpstr>
      <vt:lpstr>Symbol</vt:lpstr>
      <vt:lpstr>Times New Roman</vt:lpstr>
      <vt:lpstr>Wingdings</vt:lpstr>
      <vt:lpstr>Wingdings 2</vt:lpstr>
      <vt:lpstr>Поток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Ramzan Hadzhimuratov</dc:creator>
  <dc:description/>
  <cp:lastModifiedBy>TRIGL Official</cp:lastModifiedBy>
  <cp:revision>84</cp:revision>
  <dcterms:created xsi:type="dcterms:W3CDTF">2017-02-20T01:33:13Z</dcterms:created>
  <dcterms:modified xsi:type="dcterms:W3CDTF">2026-10-22T12:52:59Z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10</vt:i4>
  </property>
</Properties>
</file>