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438F4A-F14F-A8A0-E2CF-7F7F9978CB3A}" v="593" dt="2026-10-01T15:25:25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01.10.2026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lang="en-US" sz="2800">
                <a:solidFill>
                  <a:schemeClr val="bg1"/>
                </a:solidFill>
                <a:latin typeface="Times New Roman"/>
                <a:cs typeface="Times New Roman"/>
              </a:rPr>
              <a:t>: Дараев Эмин Асланович</a:t>
            </a:r>
            <a:endParaRPr lang="ru-RU" sz="28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86208" cy="46166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 Программное инженерия</a:t>
            </a:r>
            <a:endParaRPr lang="ru-RU" dirty="0" err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3793087"/>
              </p:ext>
            </p:extLst>
          </p:nvPr>
        </p:nvGraphicFramePr>
        <p:xfrm>
          <a:off x="695400" y="2285992"/>
          <a:ext cx="10040816" cy="4367722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Информатика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удовлетворительно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Обучение служением</a:t>
                      </a:r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12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История Чеченской Республики</a:t>
                      </a:r>
                      <a:endParaRPr kumimoji="0"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600" b="0" i="0" u="none" strike="noStrike" noProof="0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589087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Логические основы ЭВМ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Основы военной подготовки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Безопасность жизнедеятельности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dirty="0">
                          <a:latin typeface="Times New Roman"/>
                          <a:cs typeface="Times New Roman"/>
                        </a:rPr>
                        <a:t>Объектно-ориентированное программирование</a:t>
                      </a:r>
                      <a:endParaRPr lang="ru-RU" sz="1600" dirty="0" err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Введение в программную инженерию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ru-RU" sz="16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деканат-2</cp:lastModifiedBy>
  <cp:revision>333</cp:revision>
  <dcterms:created xsi:type="dcterms:W3CDTF">2017-02-20T01:33:13Z</dcterms:created>
  <dcterms:modified xsi:type="dcterms:W3CDTF">2026-10-01T15:27:50Z</dcterms:modified>
  <dc:identifier/>
  <dc:language/>
  <cp:version/>
</cp:coreProperties>
</file>