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Джамалханов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Дени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Лемиевич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78939" y="4553001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14961" y="5245224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24967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41494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470</Words>
  <Application>Microsoft Office PowerPoint</Application>
  <DocSecurity>0</DocSecurity>
  <PresentationFormat>Широкоэкранный</PresentationFormat>
  <Paragraphs>196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83</cp:revision>
  <dcterms:created xsi:type="dcterms:W3CDTF">2017-02-20T01:33:13Z</dcterms:created>
  <dcterms:modified xsi:type="dcterms:W3CDTF">2026-10-08T06:45:43Z</dcterms:modified>
  <dc:identifier/>
  <dc:language/>
  <cp:version/>
</cp:coreProperties>
</file>