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672836" y="3519617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Далаков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Умар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97156" y="4080435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51701" y="47883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73329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632488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89</cp:revision>
  <dcterms:created xsi:type="dcterms:W3CDTF">2017-02-20T01:33:13Z</dcterms:created>
  <dcterms:modified xsi:type="dcterms:W3CDTF">2026-10-07T08:27:12Z</dcterms:modified>
  <dc:identifier/>
  <dc:language/>
  <cp:version/>
</cp:coreProperties>
</file>