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118" d="100"/>
          <a:sy n="118" d="100"/>
        </p:scale>
        <p:origin x="480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7021474" cy="106390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Гезихажиев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Алмагомед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Абубакарович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02147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21346"/>
              </p:ext>
            </p:extLst>
          </p:nvPr>
        </p:nvGraphicFramePr>
        <p:xfrm>
          <a:off x="695400" y="2285992"/>
          <a:ext cx="10040814" cy="4380349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005180"/>
              </p:ext>
            </p:extLst>
          </p:nvPr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Логические основы ЭВМ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программную инженерию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Объектно-ориентированное программирование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442</Words>
  <Application>Microsoft Office PowerPoint</Application>
  <DocSecurity>0</DocSecurity>
  <PresentationFormat>Широкоэкранный</PresentationFormat>
  <Paragraphs>186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Deucalion .</cp:lastModifiedBy>
  <cp:revision>82</cp:revision>
  <dcterms:created xsi:type="dcterms:W3CDTF">2017-02-20T01:33:13Z</dcterms:created>
  <dcterms:modified xsi:type="dcterms:W3CDTF">2026-10-22T14:00:05Z</dcterms:modified>
  <dc:identifier/>
  <dc:language/>
  <cp:version/>
</cp:coreProperties>
</file>