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815045" y="3531645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Асхаб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Анзорович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8238065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370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393</TotalTime>
  <Words>470</Words>
  <Application>Microsoft Office PowerPoint</Application>
  <DocSecurity>0</DocSecurity>
  <PresentationFormat>Широкоэкранный</PresentationFormat>
  <Paragraphs>196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100</cp:revision>
  <dcterms:created xsi:type="dcterms:W3CDTF">2017-02-20T01:33:13Z</dcterms:created>
  <dcterms:modified xsi:type="dcterms:W3CDTF">2026-10-07T09:21:50Z</dcterms:modified>
  <dc:identifier/>
  <dc:language/>
  <cp:version/>
</cp:coreProperties>
</file>