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Джовтханов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Моххамед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Хусайнович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141699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Прикладная математика и </a:t>
            </a:r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146727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Алгебра и геометрия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Математический анализ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и логические ОВТ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51856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и логические ОВТ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Дискретная математика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деканат-2</cp:lastModifiedBy>
  <cp:revision>78</cp:revision>
  <dcterms:created xsi:type="dcterms:W3CDTF">2017-02-20T01:33:13Z</dcterms:created>
  <dcterms:modified xsi:type="dcterms:W3CDTF">2026-09-30T08:26:01Z</dcterms:modified>
  <dc:identifier/>
  <dc:language/>
  <cp:version/>
</cp:coreProperties>
</file>