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comments/comment1.xml" ContentType="application/vnd.openxmlformats-officedocument.presentationml.comment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108" d="100"/>
          <a:sy n="108" d="100"/>
        </p:scale>
        <p:origin x="882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commentAuthors" Target="commentAuthors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Relationship Id="rId3" Type="http://schemas.openxmlformats.org/officeDocument/2006/relationships/image" Target="../media/image5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comments" Target="../comments/commen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6680813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Бадаев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Дени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Исаевич</a:t>
            </a:r>
            <a:endParaRPr lang="zh-CN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7141699" cy="83099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</a:p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3146727"/>
              </p:ext>
            </p:extLst>
          </p:nvPr>
        </p:nvGraphicFramePr>
        <p:xfrm>
          <a:off x="695400" y="2285992"/>
          <a:ext cx="10040816" cy="4380349"/>
        </p:xfrm>
        <a:graphic>
          <a:graphicData uri="http://schemas.openxmlformats.org/drawingml/2006/table">
            <a:tbl>
              <a:tblPr/>
              <a:tblGrid>
                <a:gridCol w="888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Математика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Русский язык и культура речи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История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Информатика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Физическая культура и спорт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История народов Чеченской Республики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Основы российской государственности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Общественный проект "Обучение служением"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051856"/>
              </p:ext>
            </p:extLst>
          </p:nvPr>
        </p:nvGraphicFramePr>
        <p:xfrm>
          <a:off x="738150" y="2143116"/>
          <a:ext cx="10525156" cy="418862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Математика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удовлетворительно</a:t>
                      </a:r>
                    </a:p>
                  </a:txBody>
                  <a:tcPr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Иностранный язык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r>
                        <a:t>3.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Чеченский язык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r>
                        <a:t>4.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Введение в программную инженерию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r>
                        <a:t>5.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Логические основы ЭВМ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r>
                        <a:t>6.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Безопасность жизнедеятельности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r>
                        <a:t>7.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Физическая культура и спорт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r>
                        <a:t>8.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Объектно-ориентированное программирование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Основы военной подготовки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0430500"/>
              </p:ext>
            </p:extLst>
          </p:nvPr>
        </p:nvGraphicFramePr>
        <p:xfrm>
          <a:off x="191344" y="2136536"/>
          <a:ext cx="11712576" cy="4637393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5120977"/>
              </p:ext>
            </p:extLst>
          </p:nvPr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8970118"/>
              </p:ext>
            </p:extLst>
          </p:nvPr>
        </p:nvGraphicFramePr>
        <p:xfrm>
          <a:off x="166646" y="2608408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1216389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6035622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1603226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'1.0' encoding='UTF-8' standalone='yes'?>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335</TotalTime>
  <Words>456</Words>
  <Application>Microsoft Office PowerPoint</Application>
  <DocSecurity>0</DocSecurity>
  <PresentationFormat>Широкоэкранный</PresentationFormat>
  <Paragraphs>189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деканат-2</cp:lastModifiedBy>
  <cp:revision>78</cp:revision>
  <dcterms:created xsi:type="dcterms:W3CDTF">2017-02-20T01:33:13Z</dcterms:created>
  <dcterms:modified xsi:type="dcterms:W3CDTF">2026-09-30T08:26:01Z</dcterms:modified>
  <dc:identifier/>
  <dc:language/>
  <cp:version/>
</cp:coreProperties>
</file>