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 /><Relationship Id="rId2" Type="http://schemas.openxmlformats.org/package/2006/relationships/metadata/core-properties" Target="docProps/core.xml" /><Relationship Id="rId1" Type="http://schemas.openxmlformats.org/officeDocument/2006/relationships/officeDocument" Target="ppt/presentation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94660"/>
  </p:normalViewPr>
  <p:slideViewPr>
    <p:cSldViewPr>
      <p:cViewPr varScale="1">
        <p:scale>
          <a:sx n="105" d="100"/>
          <a:sy n="105" d="100"/>
        </p:scale>
        <p:origin x="92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presProps" Target="presProps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commentAuthors" Target="commentAuthors.xml" /><Relationship Id="rId2" Type="http://schemas.openxmlformats.org/officeDocument/2006/relationships/slide" Target="slides/slide1.xml" /><Relationship Id="rId16" Type="http://schemas.openxmlformats.org/officeDocument/2006/relationships/tableStyles" Target="tableStyle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theme" Target="theme/theme1.xml" /><Relationship Id="rId10" Type="http://schemas.openxmlformats.org/officeDocument/2006/relationships/slide" Target="slides/slide9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viewProps" Target="viewProps.xml" 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 /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 /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image" Target="../media/image2.jpeg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 /><Relationship Id="rId2" Type="http://schemas.openxmlformats.org/officeDocument/2006/relationships/image" Target="../media/image4.jpeg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7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 /><Relationship Id="rId1" Type="http://schemas.openxmlformats.org/officeDocument/2006/relationships/slideLayout" Target="../slideLayouts/slideLayout7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7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7.xml" 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7.xml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7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7.xml" 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7.xml" 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 /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7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629522" y="2762190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3810117" y="3470076"/>
            <a:ext cx="7858503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Болтукаев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Адам Сайд-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Эминович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4166727" y="4089040"/>
            <a:ext cx="6311143" cy="52322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1069701" y="4745399"/>
            <a:ext cx="10809369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9829399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5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0136">
                  <a:extLst>
                    <a:ext uri="{9D8B030D-6E8A-4147-A177-3AD203B41FA5}">
                      <a16:colId xmlns:a16="http://schemas.microsoft.com/office/drawing/2014/main" val="814273889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4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6672795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 и культура речи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военной подготовки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Безопасность жизнедеятельности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народов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6822577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Правоведение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вероятности и математическая статистика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основы электротехники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ЧТК и этика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Управление </a:t>
                      </a:r>
                      <a:r>
                        <a:rPr lang="en-US" sz="1600" b="0" dirty="0">
                          <a:latin typeface="Times New Roman" pitchFamily="18" charset="0"/>
                          <a:cs typeface="Times New Roman" pitchFamily="18" charset="0"/>
                        </a:rPr>
                        <a:t>IT </a:t>
                      </a: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проектами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 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535</TotalTime>
  <Words>471</Words>
  <Application>Microsoft Office PowerPoint</Application>
  <DocSecurity>0</DocSecurity>
  <PresentationFormat>Широкоэкранный</PresentationFormat>
  <Paragraphs>197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Абдуссалам Мурадов</cp:lastModifiedBy>
  <cp:revision>107</cp:revision>
  <dcterms:created xsi:type="dcterms:W3CDTF">2017-02-20T01:33:13Z</dcterms:created>
  <dcterms:modified xsi:type="dcterms:W3CDTF">2026-10-21T12:29:19Z</dcterms:modified>
  <dc:identifier/>
  <dc:language/>
  <cp:version/>
</cp:coreProperties>
</file>