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629522" y="2762190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810117" y="3470076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Ахмедов Адам Шамильевич</a:t>
            </a:r>
          </a:p>
          <a:p>
            <a:pPr>
              <a:defRPr/>
            </a:pP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66727" y="4089040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069701" y="4745399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228802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5078457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527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104</cp:revision>
  <dcterms:created xsi:type="dcterms:W3CDTF">2017-02-20T01:33:13Z</dcterms:created>
  <dcterms:modified xsi:type="dcterms:W3CDTF">2026-10-07T11:39:59Z</dcterms:modified>
  <dc:identifier/>
  <dc:language/>
  <cp:version/>
</cp:coreProperties>
</file>