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E25A623-195A-4FD3-BA12-E3B0AE413B58}">
  <a:tblStyle styleId="{5E25A623-195A-4FD3-BA12-E3B0AE413B5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</a:t>
            </a:r>
            <a:r>
              <a:rPr lang="ru-RU" sz="2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«Русский язык и общее языкознание»</a:t>
            </a: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Бурсагова</a:t>
            </a: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b="0" i="0" u="none" strike="noStrike" cap="none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Максалина</a:t>
            </a: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Саидселимовна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6550" y="2712375"/>
            <a:ext cx="2227725" cy="363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269/03 от 06.08.2025</a:t>
            </a: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№342 от 20.07.2026</a:t>
            </a:r>
            <a:endParaRPr lang="ru-RU" sz="2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 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/>
        </p:nvGraphicFramePr>
        <p:xfrm>
          <a:off x="479376" y="15815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СРЛЯ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Педагогика и психология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11798300" cy="3964250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>
            <p:extLst>
              <p:ext uri="{D42A27DB-BD31-4B8C-83A1-F6EECF244321}">
                <p14:modId xmlns:p14="http://schemas.microsoft.com/office/powerpoint/2010/main" val="3740954359"/>
              </p:ext>
            </p:extLst>
          </p:nvPr>
        </p:nvGraphicFramePr>
        <p:xfrm>
          <a:off x="195263" y="2813050"/>
          <a:ext cx="11798300" cy="2276735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200" b="0" i="0" dirty="0" smtClean="0">
                          <a:solidFill>
                            <a:srgbClr val="34343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Печорин в романе М. Ю. Лермонтова «Герой нашего времени»</a:t>
                      </a:r>
                      <a:endParaRPr sz="1200" u="none" strike="noStrike" cap="non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Arial"/>
                        </a:rPr>
                        <a:t>Вернадский - Чеченская Республика» международная научная конференция студентов, аспирантов и молодых учёных «Ломоносов-2026». Сборник «Ломоносов 2026».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{5E25A623-195A-4FD3-BA12-E3B0AE413B58}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676</Words>
  <Application>Microsoft Office PowerPoint</Application>
  <PresentationFormat>Широкоэкранный</PresentationFormat>
  <Paragraphs>254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Times New Roman</vt:lpstr>
      <vt:lpstr>Calibri</vt:lpstr>
      <vt:lpstr>Constantia</vt:lpstr>
      <vt:lpstr>Arial</vt:lpstr>
      <vt:lpstr>Noto Sans Symbols</vt:lpstr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2</cp:revision>
  <dcterms:modified xsi:type="dcterms:W3CDTF">2026-10-18T18:38:55Z</dcterms:modified>
</cp:coreProperties>
</file>