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«Русский язык и общее языкознание»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атукаева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Медина Адамовна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 b="0" i="0" u="none" strike="noStrike" cap="none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ru-RU" sz="24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64776"/>
            <a:ext cx="2594699" cy="3066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(уд)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Constantia</vt:lpstr>
      <vt:lpstr>Arial</vt:lpstr>
      <vt:lpstr>Noto Sans Symbols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2026-10-17T10:11:26Z</dcterms:modified>
</cp:coreProperties>
</file>