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comments/comment10.xml" ContentType="application/vnd.openxmlformats-officedocument.presentationml.comments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7559675" cy="10691813"/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commentAuthors.xml><?xml version="1.0" encoding="utf-8"?>
<p:cmAuthorLst xmlns:p="http://schemas.openxmlformats.org/presentationml/2006/main">
  <p:cmAuthor id="0" name="А2-06-11" initials="А" lastIdx="1" clrIdx="0"/>
</p:cmAuthorLst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presProps" Target="presProps.xml"/><Relationship Id="rId15" Type="http://schemas.openxmlformats.org/officeDocument/2006/relationships/commentAuthors" Target="commentAuthors.xml"/>
</Relationships>
</file>

<file path=ppt/comments/comment10.xml><?xml version="1.0" encoding="utf-8"?>
<p:cmLst xmlns:p="http://schemas.openxmlformats.org/presentationml/2006/main">
  <p:cm authorId="0" dt="2022-04-13T13:55:00.489000000" idx="1">
    <p:pos x="7558" y="1080"/>
    <p:text/>
  </p:cm>
</p:cmLst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11360" y="1371600"/>
            <a:ext cx="10467360" cy="1827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18360" bIns="0" anchor="b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3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1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2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3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ABFFC73-16B3-43CC-8AFC-5271E6DD0662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Второй уровень структуры</a:t>
            </a:r>
            <a:endParaRPr lang="ru-RU" sz="24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Третий уровень структуры</a:t>
            </a:r>
            <a:endParaRPr lang="ru-RU" sz="21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Четвёртый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Пятый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Шестой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Седьмой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1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07040" y="1316880"/>
            <a:ext cx="10361880" cy="1361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4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707040" y="2704680"/>
            <a:ext cx="10361880" cy="1508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45720" rIns="45720" bIns="4572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4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5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6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6CB6A79-C014-4782-AE79-74267BB40ED1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2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2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7" name="PlaceHolder 1"/>
          <p:cNvSpPr>
            <a:spLocks noGrp="1"/>
          </p:cNvSpPr>
          <p:nvPr>
            <p:ph type="dt" idx="7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ftr" idx="8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sldNum" idx="9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F1C537-7599-4F9D-9617-45B77AFF7BDD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Второй уровень структуры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Третий уровень структуры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Четвёртый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Пятый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Шестой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Седьмой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3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3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914400" y="514440"/>
            <a:ext cx="3656160" cy="1160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6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914400" y="1676520"/>
            <a:ext cx="3656160" cy="4570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8360" tIns="45720" rIns="18360" bIns="4572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766760" y="1676520"/>
            <a:ext cx="6814080" cy="4570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dt" idx="10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ftr" idx="11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sldNum" idx="12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8D5B21C-FC20-4F40-B3AB-F7D33036D55B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олилиния 6" hidden="1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4" name="Полилиния 7" hidden="1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45" name="Группа 1" hidden="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46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8" name="Прямоугольник с одним вырезанным скругленным углом 13"/>
          <p:cNvSpPr/>
          <p:nvPr/>
        </p:nvSpPr>
        <p:spPr>
          <a:xfrm flipV="1" rot="420000">
            <a:off x="4219920" y="1105920"/>
            <a:ext cx="7008840" cy="411336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cap="rnd" w="3175">
            <a:solidFill>
              <a:srgbClr val="C0C0C0"/>
            </a:solidFill>
            <a:round/>
          </a:ln>
          <a:effectLst>
            <a:outerShdw algn="tl" blurRad="63360" dir="7494149" dist="3775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49" name="Прямоугольный треугольник 5"/>
          <p:cNvSpPr/>
          <p:nvPr/>
        </p:nvSpPr>
        <p:spPr>
          <a:xfrm flipV="1" rot="420000">
            <a:off x="10671840" y="5357520"/>
            <a:ext cx="204840" cy="153360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algn="tl" blurRad="19800" dir="12881710" dist="5692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6840" rIns="90000" bIns="68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50" name="Полилиния 6"/>
          <p:cNvSpPr/>
          <p:nvPr/>
        </p:nvSpPr>
        <p:spPr>
          <a:xfrm flipV="1">
            <a:off x="-11160" y="581364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-720 h 1040040"/>
              <a:gd name="textAreaBottom" fmla="*/ 104040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1" name="Полилиния 7"/>
          <p:cNvSpPr/>
          <p:nvPr/>
        </p:nvSpPr>
        <p:spPr>
          <a:xfrm flipV="1">
            <a:off x="5842080" y="621828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-720 h 636840"/>
              <a:gd name="textAreaBottom" fmla="*/ 63720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12880" y="1176840"/>
            <a:ext cx="2949120" cy="158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45720" rIns="45720" bIns="4572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000" b="1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12880" y="2828880"/>
            <a:ext cx="2944800" cy="2178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64080" tIns="45720" rIns="4572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  <a:def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</a:pPr>
            <a:r>
              <a: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3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pic"/>
          </p:nvPr>
        </p:nvSpPr>
        <p:spPr>
          <a:xfrm rot="420000">
            <a:off x="4646520" y="1199520"/>
            <a:ext cx="6155640" cy="3930480"/>
          </a:xfrm>
          <a:prstGeom prst="rect">
            <a:avLst/>
          </a:prstGeom>
          <a:solidFill>
            <a:schemeClr val="bg2"/>
          </a:solidFill>
          <a:ln cap="rnd" w="3000">
            <a:solidFill>
              <a:srgbClr val="C0C0C0"/>
            </a:solidFill>
            <a:round/>
          </a:ln>
        </p:spPr>
        <p:txBody>
          <a:bodyPr lIns="90000" tIns="45000" rIns="90000" bIns="45000" anchor="t">
            <a:normAutofit/>
          </a:bodyPr>
          <a:p>
            <a:pPr indent="0" algn="l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Добавьте изображение двойным щелчком мыши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dt" idx="13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14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sldNum" idx="15"/>
          </p:nvPr>
        </p:nvSpPr>
        <p:spPr>
          <a:xfrm>
            <a:off x="10769760" y="6356520"/>
            <a:ext cx="8114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88BE5BC-FB4F-4449-98B4-8BE036911607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6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6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360" cy="4388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16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17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sldNum" idx="18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3169FF4-59BC-4429-9527-BC66F9981BEE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7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7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839080" y="914400"/>
            <a:ext cx="2741760" cy="5210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 vert="eaVer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914400"/>
            <a:ext cx="8025120" cy="5210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dt" idx="19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ftr" idx="20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sldNum" idx="21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EB0EC8E-4D20-4644-86D0-618B2CCD1DF3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8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8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360" cy="4388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22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ftr" idx="23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sldNum" idx="24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E5B3E8D-CE6F-4E34-BEB9-834E3E277376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9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9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920240"/>
            <a:ext cx="5383440" cy="443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6197760" y="1920240"/>
            <a:ext cx="5383440" cy="443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dt" idx="25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ftr" idx="26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sldNum" idx="27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2AE88AC-72FB-4C8D-9A96-E8B5C4D5C37C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0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01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02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3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855080"/>
            <a:ext cx="5385600" cy="658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193440" y="1859760"/>
            <a:ext cx="5387760" cy="65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2514600"/>
            <a:ext cx="5385600" cy="384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body"/>
          </p:nvPr>
        </p:nvSpPr>
        <p:spPr>
          <a:xfrm>
            <a:off x="6193440" y="2514600"/>
            <a:ext cx="5387760" cy="384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9" name="PlaceHolder 6"/>
          <p:cNvSpPr>
            <a:spLocks noGrp="1"/>
          </p:cNvSpPr>
          <p:nvPr>
            <p:ph type="dt" idx="28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7"/>
          <p:cNvSpPr>
            <a:spLocks noGrp="1"/>
          </p:cNvSpPr>
          <p:nvPr>
            <p:ph type="ftr" idx="29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PlaceHolder 8"/>
          <p:cNvSpPr>
            <a:spLocks noGrp="1"/>
          </p:cNvSpPr>
          <p:nvPr>
            <p:ph type="sldNum" idx="30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DBED9BC-E447-47AC-8B66-7016D9B45987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1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1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1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107288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dt" idx="31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ftr" idx="32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sldNum" idx="33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32DC263-E78A-4E4B-B458-44C16B62DB03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3" Type="http://schemas.openxmlformats.org/officeDocument/2006/relationships/comments" Target="../comments/commen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4"/>
          <p:cNvSpPr/>
          <p:nvPr/>
        </p:nvSpPr>
        <p:spPr>
          <a:xfrm>
            <a:off x="2976120" y="178920"/>
            <a:ext cx="8691120" cy="107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32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  </a:t>
            </a:r>
            <a:r>
              <a:rPr lang="ru-RU" sz="3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ФГБОУ ВО  «Чеченский государственный университет им. А.А. Кадырова»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6"/>
          <p:cNvSpPr/>
          <p:nvPr/>
        </p:nvSpPr>
        <p:spPr>
          <a:xfrm>
            <a:off x="3713040" y="1609920"/>
            <a:ext cx="7278120" cy="7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Институт математики, физики и информационных технологий</a:t>
            </a:r>
            <a:endParaRPr lang="ru-RU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Прямоугольник 9"/>
          <p:cNvSpPr/>
          <p:nvPr/>
        </p:nvSpPr>
        <p:spPr>
          <a:xfrm>
            <a:off x="1811520" y="2772720"/>
            <a:ext cx="968832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4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Портфолио бакалавра</a:t>
            </a:r>
            <a:endParaRPr lang="ru-RU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Прямоугольник 11"/>
          <p:cNvSpPr/>
          <p:nvPr/>
        </p:nvSpPr>
        <p:spPr>
          <a:xfrm>
            <a:off x="2924280" y="3933000"/>
            <a:ext cx="6679440" cy="97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ФИО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: </a:t>
            </a: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Булатов Турпал Шамханович</a:t>
            </a:r>
            <a:endParaRPr lang="ru-RU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Прямоугольник 12"/>
          <p:cNvSpPr/>
          <p:nvPr/>
        </p:nvSpPr>
        <p:spPr>
          <a:xfrm>
            <a:off x="2924280" y="4473720"/>
            <a:ext cx="746316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Форма обучения: Очная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Прямоугольник 13"/>
          <p:cNvSpPr/>
          <p:nvPr/>
        </p:nvSpPr>
        <p:spPr>
          <a:xfrm>
            <a:off x="2924280" y="4890960"/>
            <a:ext cx="6832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Направление подготовки: Программная инженерия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Прямоугольник 14"/>
          <p:cNvSpPr/>
          <p:nvPr/>
        </p:nvSpPr>
        <p:spPr>
          <a:xfrm>
            <a:off x="2924280" y="5322960"/>
            <a:ext cx="5498280" cy="8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ru-RU" sz="2400" b="0" u="sng" strike="noStrike">
              <a:solidFill>
                <a:schemeClr val="dk1"/>
              </a:solidFill>
              <a:effectLst/>
              <a:uFillTx/>
              <a:latin typeface="Times New Roman"/>
            </a:endParaRPr>
          </a:p>
        </p:txBody>
      </p:sp>
      <p:pic>
        <p:nvPicPr>
          <p:cNvPr id="128" name="Рисунок 1"/>
          <p:cNvPicPr/>
          <p:nvPr/>
        </p:nvPicPr>
        <p:blipFill>
          <a:blip r:embed="rId2"/>
          <a:stretch/>
        </p:blipFill>
        <p:spPr>
          <a:xfrm>
            <a:off x="-32400" y="-51840"/>
            <a:ext cx="3322080" cy="3322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1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2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33" name="Group 131"/>
          <p:cNvGraphicFramePr/>
          <p:nvPr/>
        </p:nvGraphicFramePr>
        <p:xfrm>
          <a:off x="695520" y="2286000"/>
          <a:ext cx="10040040" cy="4389480"/>
        </p:xfrm>
        <a:graphic>
          <a:graphicData uri="http://schemas.openxmlformats.org/drawingml/2006/table">
            <a:tbl>
              <a:tblPr/>
              <a:tblGrid>
                <a:gridCol w="888480"/>
                <a:gridCol w="4674240"/>
                <a:gridCol w="4477680"/>
              </a:tblGrid>
              <a:tr h="516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r>
                        <a:rPr lang="en-US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/</a:t>
                      </a: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03840">
                <a:tc gridSpan="3"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64680">
                <a:tc>
                  <a:txBody>
                    <a:bodyPr tIns="45360" bIns="45360" anchor="ctr">
                      <a:noAutofit/>
                    </a:bodyPr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Информатика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удовлетворительно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</a:t>
                      </a: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бщественный проект «Обучение служением»</a:t>
                      </a: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 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 народов Чеченской Республики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Русский язык и культура речи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российской государственности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4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Прямоугольник 2"/>
          <p:cNvSpPr/>
          <p:nvPr/>
        </p:nvSpPr>
        <p:spPr>
          <a:xfrm>
            <a:off x="2009880" y="314280"/>
            <a:ext cx="785520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8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9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0" name="Group 70"/>
          <p:cNvGraphicFramePr/>
          <p:nvPr/>
        </p:nvGraphicFramePr>
        <p:xfrm>
          <a:off x="738000" y="2143080"/>
          <a:ext cx="10524240" cy="4185000"/>
        </p:xfrm>
        <a:graphic>
          <a:graphicData uri="http://schemas.openxmlformats.org/drawingml/2006/table">
            <a:tbl>
              <a:tblPr/>
              <a:tblGrid>
                <a:gridCol w="931320"/>
                <a:gridCol w="5248080"/>
                <a:gridCol w="4345200"/>
              </a:tblGrid>
              <a:tr h="4766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044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Логические основы ЭВМ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Введение в программную инженерию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военной подготовки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Чеченский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Безопасность жизнедеятельности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Объектно-ориентированное программирование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1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Рисунок 1"/>
          <p:cNvPicPr/>
          <p:nvPr/>
        </p:nvPicPr>
        <p:blipFill>
          <a:blip r:embed="rId1"/>
          <a:stretch/>
        </p:blipFill>
        <p:spPr>
          <a:xfrm>
            <a:off x="97200" y="46800"/>
            <a:ext cx="1193400" cy="1193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5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6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7" name="Group 70"/>
          <p:cNvGraphicFramePr/>
          <p:nvPr/>
        </p:nvGraphicFramePr>
        <p:xfrm>
          <a:off x="191520" y="2136600"/>
          <a:ext cx="11711880" cy="463500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971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164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8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9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2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3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54" name="Group 70"/>
          <p:cNvGraphicFramePr/>
          <p:nvPr/>
        </p:nvGraphicFramePr>
        <p:xfrm>
          <a:off x="166680" y="2357280"/>
          <a:ext cx="11711880" cy="444492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5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9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0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1" name="Group 70"/>
          <p:cNvGraphicFramePr/>
          <p:nvPr/>
        </p:nvGraphicFramePr>
        <p:xfrm>
          <a:off x="166680" y="260856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2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3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6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7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8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9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0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3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4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75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7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1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82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3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4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Прямоугольник 6"/>
          <p:cNvSpPr/>
          <p:nvPr/>
        </p:nvSpPr>
        <p:spPr>
          <a:xfrm>
            <a:off x="119160" y="260640"/>
            <a:ext cx="11796840" cy="1159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Участие в общественной и научной жизни университета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Прямоугольник 5"/>
          <p:cNvSpPr/>
          <p:nvPr/>
        </p:nvSpPr>
        <p:spPr>
          <a:xfrm>
            <a:off x="119160" y="177264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7" name="Прямоугольник 5"/>
          <p:cNvSpPr/>
          <p:nvPr/>
        </p:nvSpPr>
        <p:spPr>
          <a:xfrm>
            <a:off x="119160" y="277488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8" name="Прямоугольник 5"/>
          <p:cNvSpPr/>
          <p:nvPr/>
        </p:nvSpPr>
        <p:spPr>
          <a:xfrm>
            <a:off x="119160" y="370872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9" name="Прямоугольник 5"/>
          <p:cNvSpPr/>
          <p:nvPr/>
        </p:nvSpPr>
        <p:spPr>
          <a:xfrm>
            <a:off x="119160" y="568656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90" name="Прямоугольник 5"/>
          <p:cNvSpPr/>
          <p:nvPr/>
        </p:nvSpPr>
        <p:spPr>
          <a:xfrm>
            <a:off x="119160" y="474192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 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1" name="Рисунок 9"/>
          <p:cNvPicPr/>
          <p:nvPr/>
        </p:nvPicPr>
        <p:blipFill>
          <a:blip r:embed="rId1"/>
          <a:stretch/>
        </p:blipFill>
        <p:spPr>
          <a:xfrm>
            <a:off x="195120" y="293760"/>
            <a:ext cx="1194120" cy="1194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TextBox 2"/>
          <p:cNvSpPr/>
          <p:nvPr/>
        </p:nvSpPr>
        <p:spPr>
          <a:xfrm>
            <a:off x="252720" y="1971360"/>
            <a:ext cx="61912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Участие в шествиях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14"/>
          <p:cNvSpPr/>
          <p:nvPr/>
        </p:nvSpPr>
        <p:spPr>
          <a:xfrm>
            <a:off x="195120" y="2894400"/>
            <a:ext cx="61912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 pitchFamily="0" charset="1"/>
        <a:ea typeface="Arial" pitchFamily="0" charset="1"/>
        <a:cs typeface="Arial" pitchFamily="0" charset="1"/>
      </a:majorFont>
      <a:minorFont>
        <a:latin typeface="Constantia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 l="0" t="0" r="0" b="0"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0" t="0" r="0" b="0"/>
          </a:path>
          <a:tileRect l="0" t="0" r="0" b="0"/>
        </a:gradFill>
        <a:blipFill rotWithShape="0">
          <a:blip r:embed="rId1"/>
          <a:srcRect l="0" t="0" r="0" b="0"/>
          <a:tile tx="0" ty="0" sx="65000" sy="65000" flip="none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 pitchFamily="0" charset="1"/>
        <a:ea typeface="Arial" pitchFamily="0" charset="1"/>
        <a:cs typeface="Arial" pitchFamily="0" charset="1"/>
      </a:majorFont>
      <a:minorFont>
        <a:latin typeface="Constantia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 l="0" t="0" r="0" b="0"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0" t="0" r="0" b="0"/>
          </a:path>
          <a:tileRect l="0" t="0" r="0" b="0"/>
        </a:gradFill>
        <a:blipFill rotWithShape="0">
          <a:blip r:embed="rId1"/>
          <a:srcRect l="0" t="0" r="0" b="0"/>
          <a:tile tx="0" ty="0" sx="65000" sy="65000" flip="none" algn="tl"/>
        </a:blip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Application>LibreOffice/26.8.0.3$Windows_X86_64 LibreOffice_project/bce0998afefdbc355585ca324285661a2170ba77</Application>
  <AppVersion>15.0000</AppVersion>
  <Words>456</Words>
  <Paragraphs>189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2017-02-20T01:33:13Z</dcterms:created>
  <dc:creator>Ramzan Hadzhimuratov</dc:creator>
  <dc:description/>
  <dc:language>ru-RU</dc:language>
  <cp:lastModifiedBy/>
  <dcterms:modified xsi:type="dcterms:W3CDTF">2026-10-09T20:31:51Z</dcterms:modified>
  <cp:revision>82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10</vt:i4>
  </property>
</Properties>
</file>