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632857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	БАТАЕВ МОВСАР МОВЛДИЕВИЧ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3C5A18-5251-EEA3-96B6-557CF216D6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2" y="3952253"/>
            <a:ext cx="1376618" cy="17974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35580"/>
            <a:ext cx="1199352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211685" y="2745163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38992112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574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58</cp:revision>
  <dcterms:modified xsi:type="dcterms:W3CDTF">2026-10-05T11:52:53Z</dcterms:modified>
</cp:coreProperties>
</file>