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108" d="100"/>
          <a:sy n="108" d="100"/>
        </p:scale>
        <p:origin x="882" y="1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08.10.2026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Асуев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Дукваха</a:t>
            </a: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1919536" y="4907408"/>
            <a:ext cx="8988358" cy="830997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Инфокоммуникационные технологии и  </a:t>
            </a: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истемы </a:t>
            </a: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связи 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41556762"/>
              </p:ext>
            </p:extLst>
          </p:nvPr>
        </p:nvGraphicFramePr>
        <p:xfrm>
          <a:off x="695400" y="2285992"/>
          <a:ext cx="10040816" cy="4025600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удовлетворительно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 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хорошо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зачтено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8225832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Безопасность жизнедеятельности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Иностранный язык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Русский язык и культура речи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Основы военной подготовки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Информатика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История народов Чеченской республики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Математика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Хорошо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Зачтено</a:t>
                      </a: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1091719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Правоведение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Управление</a:t>
                      </a:r>
                      <a:r>
                        <a:rPr lang="en-US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IT-</a:t>
                      </a:r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проектами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вероятности и математическая статистика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Теория электрических цепей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Программирование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sz="160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Экономика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Физические основы электротехники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b="0" dirty="0">
                          <a:latin typeface="Times New Roman" pitchFamily="18" charset="0"/>
                          <a:cs typeface="Times New Roman" pitchFamily="18" charset="0"/>
                        </a:rPr>
                        <a:t>ЧТК и этика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52688" y="1971310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осенней университетской ярмарки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шествиях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388</TotalTime>
  <Words>469</Words>
  <Application>Microsoft Office PowerPoint</Application>
  <DocSecurity>0</DocSecurity>
  <PresentationFormat>Широкоэкранный</PresentationFormat>
  <Paragraphs>197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G-2-10</cp:lastModifiedBy>
  <cp:revision>86</cp:revision>
  <dcterms:created xsi:type="dcterms:W3CDTF">2017-02-20T01:33:13Z</dcterms:created>
  <dcterms:modified xsi:type="dcterms:W3CDTF">2026-10-08T06:38:37Z</dcterms:modified>
  <dc:identifier/>
  <dc:language/>
  <cp:version/>
</cp:coreProperties>
</file>