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79" r:id="rId6"/>
    <p:sldId id="260" r:id="rId7"/>
    <p:sldId id="269" r:id="rId8"/>
    <p:sldId id="271" r:id="rId9"/>
    <p:sldId id="272" r:id="rId10"/>
    <p:sldId id="273" r:id="rId11"/>
    <p:sldId id="274" r:id="rId12"/>
    <p:sldId id="275" r:id="rId13"/>
    <p:sldId id="270" r:id="rId14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Абубакарова Камилла Тагировна 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№269/03-22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08.08.2025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7328" y="1868183"/>
          <a:ext cx="10585179" cy="5061493"/>
        </p:xfrm>
        <a:graphic>
          <a:graphicData uri="http://schemas.openxmlformats.org/drawingml/2006/table">
            <a:tbl>
              <a:tblPr/>
              <a:tblGrid>
                <a:gridCol w="936781"/>
                <a:gridCol w="4927961"/>
                <a:gridCol w="4720437"/>
              </a:tblGrid>
              <a:tr h="54118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832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016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государственной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62865" y="1816100"/>
          <a:ext cx="11942445" cy="5185410"/>
        </p:xfrm>
        <a:graphic>
          <a:graphicData uri="http://schemas.openxmlformats.org/drawingml/2006/table">
            <a:tbl>
              <a:tblPr/>
              <a:tblGrid>
                <a:gridCol w="1184910"/>
                <a:gridCol w="5884545"/>
                <a:gridCol w="4872990"/>
              </a:tblGrid>
              <a:tr h="78676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226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163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226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163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мировой культуры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226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163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163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226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163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2037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758450" cy="4431569"/>
        </p:xfrm>
        <a:graphic>
          <a:graphicData uri="http://schemas.openxmlformats.org/drawingml/2006/table">
            <a:tbl>
              <a:tblPr/>
              <a:tblGrid>
                <a:gridCol w="952192"/>
                <a:gridCol w="5364643"/>
                <a:gridCol w="4441615"/>
              </a:tblGrid>
              <a:tr h="55098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409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286300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Осенний бал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80" y="4796790"/>
            <a:ext cx="1197356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2480</Words>
  <Application>WPS Presentation</Application>
  <PresentationFormat>Широкоэкранный</PresentationFormat>
  <Paragraphs>445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90</cp:revision>
  <dcterms:created xsi:type="dcterms:W3CDTF">2017-02-20T01:33:00Z</dcterms:created>
  <dcterms:modified xsi:type="dcterms:W3CDTF">2026-10-16T12:18:30Z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EA3ED37E1B5344BF8DC275ED295324E1_12</vt:lpwstr>
  </property>
</Properties>
</file>