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17" autoAdjust="0"/>
    <p:restoredTop sz="94660"/>
  </p:normalViewPr>
  <p:slideViewPr>
    <p:cSldViewPr>
      <p:cViewPr varScale="1">
        <p:scale>
          <a:sx n="108" d="100"/>
          <a:sy n="108" d="100"/>
        </p:scale>
        <p:origin x="882" y="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Абазатов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Ахмед Магомедович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78939" y="4553001"/>
            <a:ext cx="7464425" cy="52322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1214961" y="5245224"/>
            <a:ext cx="10809369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и системы связи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6171316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1725988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язык и культура речи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военной подготовки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Безопасность жизнедеятельности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народов Чеченской Республики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6822577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Правоведение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вероятности и математическая статистика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 основы электротехники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ЧТК и этика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Управление </a:t>
                      </a:r>
                      <a:r>
                        <a:rPr lang="en-US" sz="1600" b="0" dirty="0">
                          <a:latin typeface="Times New Roman" pitchFamily="18" charset="0"/>
                          <a:cs typeface="Times New Roman" pitchFamily="18" charset="0"/>
                        </a:rPr>
                        <a:t>IT </a:t>
                      </a: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проектами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355</TotalTime>
  <Words>471</Words>
  <Application>Microsoft Office PowerPoint</Application>
  <DocSecurity>0</DocSecurity>
  <PresentationFormat>Широкоэкранный</PresentationFormat>
  <Paragraphs>197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G-2-10</cp:lastModifiedBy>
  <cp:revision>82</cp:revision>
  <dcterms:created xsi:type="dcterms:W3CDTF">2017-02-20T01:33:13Z</dcterms:created>
  <dcterms:modified xsi:type="dcterms:W3CDTF">2026-10-07T07:13:59Z</dcterms:modified>
  <dc:identifier/>
  <dc:language/>
  <cp:version/>
</cp:coreProperties>
</file>