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33309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АСУХАНОВ ХАВАЖИ РАМЗАНОВИЧ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211685" y="2745163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59</cp:revision>
  <dcterms:modified xsi:type="dcterms:W3CDTF">2026-10-05T11:47:36Z</dcterms:modified>
</cp:coreProperties>
</file>