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49953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АСУХАНОВ БИЛАЛ САИДОВИЧ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9102E5-B60F-BC03-4C23-9654318837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791" t="14198" r="62403" b="27661"/>
          <a:stretch/>
        </p:blipFill>
        <p:spPr>
          <a:xfrm>
            <a:off x="746905" y="4035197"/>
            <a:ext cx="1293466" cy="165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17970"/>
            <a:ext cx="11641838" cy="736646"/>
            <a:chOff x="-465297" y="-34952"/>
            <a:chExt cx="12107132" cy="736644"/>
          </a:xfrm>
        </p:grpSpPr>
        <p:sp>
          <p:nvSpPr>
            <p:cNvPr id="127" name="Rectangle"/>
            <p:cNvSpPr/>
            <p:nvPr/>
          </p:nvSpPr>
          <p:spPr>
            <a:xfrm>
              <a:off x="-465297" y="-34952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535553498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573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61</cp:revision>
  <dcterms:modified xsi:type="dcterms:W3CDTF">2026-10-05T13:15:32Z</dcterms:modified>
</cp:coreProperties>
</file>