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562850" cx="10693400"/>
  <p:notesSz cx="7562850" cy="10693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hZ+77Q9IDvY3T7G6jF/5HpCj+1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6DDE803-4FD3-4E0D-B1ED-1C41E0511A46}">
  <a:tblStyle styleId="{06DDE803-4FD3-4E0D-B1ED-1C41E0511A4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" name="Google Shape;78;p3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4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11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14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5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16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body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2" type="body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/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" type="subTitle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1" Type="http://schemas.openxmlformats.org/officeDocument/2006/relationships/slideLayout" Target="../slideLayouts/slideLayout5.xml"/><Relationship Id="rId10" Type="http://schemas.openxmlformats.org/officeDocument/2006/relationships/slideLayout" Target="../slideLayouts/slideLayout4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pc="0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" type="body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7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7"/>
    <p:sldLayoutId id="2147483650" r:id="rId8"/>
    <p:sldLayoutId id="2147483651" r:id="rId9"/>
    <p:sldLayoutId id="2147483652" r:id="rId10"/>
    <p:sldLayoutId id="214748365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/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1308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</a:t>
            </a:r>
            <a:b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им. А. А. Кадырова»</a:t>
            </a:r>
            <a:b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 факультет</a:t>
            </a:r>
            <a:br>
              <a:rPr b="0" i="0" lang="en-US" sz="1900" u="sng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- Химия</a:t>
            </a:r>
            <a:endParaRPr b="1" i="0" sz="255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rect b="b" l="l" r="r" t="t"/>
            <a:pathLst>
              <a:path extrusionOk="0" h="15875" w="20954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pc="0" sz="32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1" i="0" spc="0" sz="32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/>
          <p:nvPr>
            <p:ph idx="1" type="body"/>
          </p:nvPr>
        </p:nvSpPr>
        <p:spPr>
          <a:xfrm>
            <a:off x="4478500" y="3471002"/>
            <a:ext cx="5287800" cy="15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050">
            <a:spAutoFit/>
          </a:bodyPr>
          <a:lstStyle/>
          <a:p>
            <a:pPr indent="0" lvl="0" marL="18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en-US">
                <a:solidFill>
                  <a:srgbClr val="27079B"/>
                </a:solidFill>
              </a:rPr>
              <a:t>Абдулазимов Адлан Салавдиевич </a:t>
            </a:r>
            <a:endParaRPr b="0" i="0" sz="19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80000" marR="0" rtl="0" algn="l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b="1" i="1" sz="19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80000" marR="5080" rtl="0" algn="l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04.03.01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/>
          </a:p>
          <a:p>
            <a:pPr indent="0" lvl="0" marL="180000" marR="5080" rtl="0" algn="l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sng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«Химия»</a:t>
            </a:r>
            <a:endParaRPr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rect b="b" l="l" r="r" t="t"/>
            <a:pathLst>
              <a:path extrusionOk="0" h="15875" w="4572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8">
            <a:alphaModFix/>
          </a:blip>
          <a:srcRect b="-12969" l="-7021" r="0" t="0"/>
          <a:stretch/>
        </p:blipFill>
        <p:spPr>
          <a:xfrm>
            <a:off x="1011789" y="2226512"/>
            <a:ext cx="3038000" cy="3666275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 txBox="1"/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3600" u="none" cap="none" strike="noStrik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2" name="Google Shape;72;p2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868950" y="1690284"/>
            <a:ext cx="9042300" cy="4605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70175">
            <a:spAutoFit/>
          </a:bodyPr>
          <a:lstStyle/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pc="0" sz="19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</a:t>
            </a:r>
            <a:r>
              <a:rPr b="1" i="0" lang="en-US" spc="0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93/06-19 от 09.08.2023 г. </a:t>
            </a:r>
            <a:endParaRPr b="0" i="0" spc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86" name="Google Shape;86;p3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3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и неорганическая химия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3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государственности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87" name="Google Shape;87;p3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01" name="Google Shape;101;p4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Математика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Общая и неорганическая химия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2" name="Google Shape;102;p4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16" name="Google Shape;116;p5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ЧТК и Этика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 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 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 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химия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Аналитическая химия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17" name="Google Shape;117;p5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31" name="Google Shape;131;p6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Философия 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квантовой химии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химия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Аналитическая химия 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Строение вещества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Правовеление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32" name="Google Shape;132;p6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46" name="Google Shape;146;p7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47" name="Google Shape;147;p7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61" name="Google Shape;161;p8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62" name="Google Shape;162;p8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76" name="Google Shape;176;p9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77" name="Google Shape;177;p9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91" name="Google Shape;191;p10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92" name="Google Shape;192;p10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>
            <a:off x="884212" y="363219"/>
            <a:ext cx="8786495" cy="1139190"/>
          </a:xfrm>
          <a:custGeom>
            <a:rect b="b" l="l" r="r" t="t"/>
            <a:pathLst>
              <a:path extrusionOk="0" h="1139190" w="8786495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-400050" lvl="0" marL="412115" marR="508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БАКАЛАВРА В ОБЩЕСТВЕННО-ЗНАЧИМЫХ  МЕРОПРИЯТИЯХ МЕЖДУНАРОДНОГО  УРОВНЯ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11"/>
          <p:cNvGraphicFramePr/>
          <p:nvPr/>
        </p:nvGraphicFramePr>
        <p:xfrm>
          <a:off x="879594" y="20196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9039100"/>
              </a:tblGrid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03" name="Google Shape;203;p11"/>
          <p:cNvSpPr/>
          <p:nvPr/>
        </p:nvSpPr>
        <p:spPr>
          <a:xfrm>
            <a:off x="879594" y="1598834"/>
            <a:ext cx="2104906" cy="27359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2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90320" lvl="0" marL="2214880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16" name="Google Shape;216;p12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2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2050">
            <a:spAutoFit/>
          </a:bodyPr>
          <a:lstStyle/>
          <a:p>
            <a:pPr indent="-509270" lvl="0" marL="3282950" marR="2786380" rtl="0" algn="l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1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12700" marR="5080" rtl="0" algn="l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pc="0" sz="125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i="0" spc="0" sz="12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1" name="Google Shape;221;p12"/>
          <p:cNvGraphicFramePr/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528DD5"/>
                          </a:solidFill>
                        </a:rPr>
                        <a:t>№  </a:t>
                      </a:r>
                      <a:endParaRPr spc="0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528DD5"/>
                          </a:solidFill>
                        </a:rPr>
                        <a:t>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spc="0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2.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3.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 txBox="1"/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33" name="Google Shape;233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pc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pc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pc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b="0" i="0" spc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3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4"/>
          <p:cNvSpPr txBox="1"/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637790" lvl="0" marL="264985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47" name="Google Shape;247;p14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4600">
            <a:spAutoFit/>
          </a:bodyPr>
          <a:lstStyle/>
          <a:p>
            <a:pPr indent="0" lvl="0" marL="2844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1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12700" marR="5080" rtl="0" algn="l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pc="0" sz="125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i="0" spc="0" sz="12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52" name="Google Shape;252;p14"/>
          <p:cNvGraphicFramePr/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{06DDE803-4FD3-4E0D-B1ED-1C41E0511A46}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528DD5"/>
                          </a:solidFill>
                        </a:rPr>
                        <a:t>№  </a:t>
                      </a:r>
                      <a:endParaRPr spc="0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528DD5"/>
                          </a:solidFill>
                        </a:rPr>
                        <a:t>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spc="0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2.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3.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5"/>
          <p:cNvSpPr txBox="1"/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64" name="Google Shape;264;p15"/>
          <p:cNvSpPr/>
          <p:nvPr/>
        </p:nvSpPr>
        <p:spPr>
          <a:xfrm>
            <a:off x="741846" y="1685188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87950">
            <a:spAutoFit/>
          </a:bodyPr>
          <a:lstStyle/>
          <a:p>
            <a:pPr indent="0" lvl="0" marL="14224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pc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b="1" i="0" lang="en-US" spc="0" sz="1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b="1" i="0" lang="en-US" spc="0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i="0" lang="en-US" spc="0" sz="1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b="1" i="0" lang="en-US" spc="0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b="0" i="0" spc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8463060" y="2091946"/>
            <a:ext cx="36194" cy="13335"/>
          </a:xfrm>
          <a:custGeom>
            <a:rect b="b" l="l" r="r" t="t"/>
            <a:pathLst>
              <a:path extrusionOk="0" h="13335" w="3619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741846" y="2447862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741846" y="2452946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741846" y="305291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746931" y="2447862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10204091" y="2447862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741846" y="3210536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741846" y="3215621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741846" y="3815590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746931" y="3210536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10204091" y="3210536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741846" y="3973211"/>
            <a:ext cx="9467850" cy="610234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741846" y="3978295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/>
          <p:nvPr/>
        </p:nvSpPr>
        <p:spPr>
          <a:xfrm>
            <a:off x="741846" y="4578265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746931" y="3973211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10204091" y="3973211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741846" y="4756223"/>
            <a:ext cx="9467850" cy="610234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476130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536127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6931" y="4756223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10204091" y="4756223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568451" y="2722424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6"/>
          <p:cNvSpPr txBox="1"/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599055" lvl="0" marL="2611120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01" name="Google Shape;301;p16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6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568452" y="2244062"/>
            <a:ext cx="9783088" cy="2796540"/>
          </a:xfrm>
          <a:custGeom>
            <a:rect b="b" l="l" r="r" t="t"/>
            <a:pathLst>
              <a:path extrusionOk="0" h="2796540" w="946785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741846" y="2717340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741846" y="5503643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672505" y="2707103"/>
            <a:ext cx="0" cy="27965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10204091" y="2712256"/>
            <a:ext cx="0" cy="27965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pc="0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834948" y="3267473"/>
            <a:ext cx="2491740" cy="1586864"/>
          </a:xfrm>
          <a:custGeom>
            <a:rect b="b" l="l" r="r" t="t"/>
            <a:pathLst>
              <a:path extrusionOk="0" h="1586864" w="249174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pc="0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5" name="Google Shape;315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pc="0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2021-01-17T08:51:20Z</dcterms:created>
</cp:coreProperties>
</file>