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3975"/>
            <a:ext cx="2527214" cy="3309918"/>
          </a:xfrm>
          <a:prstGeom prst="rect">
            <a:avLst/>
          </a:prstGeom>
        </p:spPr>
      </p:pic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Сулейманова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Марха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Ахмедовна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318653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18</cp:revision>
  <dcterms:created xsi:type="dcterms:W3CDTF">2017-02-19T19:33:13Z</dcterms:created>
  <dcterms:modified xsi:type="dcterms:W3CDTF">2026-10-02T07:40:37Z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