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6" r:id="rId8"/>
    <p:sldId id="261" r:id="rId9"/>
    <p:sldId id="262" r:id="rId10"/>
    <p:sldId id="263" r:id="rId11"/>
    <p:sldId id="264" r:id="rId12"/>
    <p:sldId id="265" r:id="rId13"/>
    <p:sldId id="266" r:id="rId14"/>
    <p:sldId id="270" r:id="rId15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52" autoAdjust="0"/>
    <p:restoredTop sz="94660"/>
  </p:normalViewPr>
  <p:slideViewPr>
    <p:cSldViewPr>
      <p:cViewPr varScale="1">
        <p:scale>
          <a:sx n="105" d="100"/>
          <a:sy n="105" d="100"/>
        </p:scale>
        <p:origin x="107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814372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2200" dirty="0"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магистранта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495600" y="3892941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 </a:t>
            </a:r>
            <a:r>
              <a:rPr lang="ru-RU" sz="2800" dirty="0" err="1"/>
              <a:t>Тимаев</a:t>
            </a:r>
            <a:r>
              <a:rPr lang="ru-RU" sz="2800"/>
              <a:t> Джабраил Хасанович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495600" y="4433460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Форма обучения: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Очная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495600" y="4850973"/>
            <a:ext cx="9866804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Направление подготовки: Информатика и вычислительная техника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ПУБЛИКАЦИИ В НАУЧНЫХ ИЗДАНИЯХ, НАУЧНЫЕ СТАТЬИ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747701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661885"/>
              </p:ext>
            </p:extLst>
          </p:nvPr>
        </p:nvGraphicFramePr>
        <p:xfrm>
          <a:off x="695400" y="2285992"/>
          <a:ext cx="10040816" cy="438135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Разработка систем управления базами данных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Сетевые и информационные технологии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Персональный менеджмент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научно-исследовательской 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методы программирования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604427"/>
              </p:ext>
            </p:extLst>
          </p:nvPr>
        </p:nvGraphicFramePr>
        <p:xfrm>
          <a:off x="738150" y="2143116"/>
          <a:ext cx="10525156" cy="469356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Безопасность и защита информации в информационных системах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методы программирования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межкультурной коммуникации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Системы поддержки принятия решения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Автоматизация технологического проектирования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цифровыми проектами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539893"/>
              </p:ext>
            </p:extLst>
          </p:nvPr>
        </p:nvGraphicFramePr>
        <p:xfrm>
          <a:off x="191344" y="2136536"/>
          <a:ext cx="11712576" cy="4652026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478826"/>
              </p:ext>
            </p:extLst>
          </p:nvPr>
        </p:nvGraphicFramePr>
        <p:xfrm>
          <a:off x="166646" y="2357430"/>
          <a:ext cx="11712575" cy="451061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399277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Ознакомительная практика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48412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BD3775-D059-4DEC-8431-184CA8FDC513}"/>
              </a:ext>
            </a:extLst>
          </p:cNvPr>
          <p:cNvSpPr txBox="1"/>
          <p:nvPr/>
        </p:nvSpPr>
        <p:spPr>
          <a:xfrm>
            <a:off x="1187474" y="2002152"/>
            <a:ext cx="7722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Всероссийский онлайн - диктант по информационным технологиям «ИТ-диктант»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237252"/>
              </p:ext>
            </p:extLst>
          </p:nvPr>
        </p:nvGraphicFramePr>
        <p:xfrm>
          <a:off x="195263" y="2813050"/>
          <a:ext cx="11798300" cy="223162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+mn-lt"/>
                          <a:cs typeface="Arial"/>
                        </a:rPr>
                        <a:t>1.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2.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357458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4304476" y="400497"/>
            <a:ext cx="357987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1315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Стратегическая сессия «Развитие системы среднего профессионального образования в СКФО», организатор технической части</a:t>
            </a: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</TotalTime>
  <Words>492</Words>
  <Application>Microsoft Office PowerPoint</Application>
  <DocSecurity>0</DocSecurity>
  <PresentationFormat>Широкоэкранный</PresentationFormat>
  <Paragraphs>164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Бакар</cp:lastModifiedBy>
  <cp:revision>76</cp:revision>
  <dcterms:created xsi:type="dcterms:W3CDTF">2017-02-20T01:33:13Z</dcterms:created>
  <dcterms:modified xsi:type="dcterms:W3CDTF">2026-10-28T07:18:41Z</dcterms:modified>
  <dc:identifier/>
  <dc:language/>
  <cp:version/>
</cp:coreProperties>
</file>