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58" r:id="rId4"/>
    <p:sldId id="259" r:id="rId5"/>
    <p:sldId id="260" r:id="rId6"/>
    <p:sldId id="261" r:id="rId7"/>
    <p:sldId id="257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98" autoAdjust="0"/>
    <p:restoredTop sz="94660"/>
  </p:normalViewPr>
  <p:slideViewPr>
    <p:cSldViewPr>
      <p:cViewPr varScale="1">
        <p:scale>
          <a:sx n="109" d="100"/>
          <a:sy n="109" d="100"/>
        </p:scale>
        <p:origin x="123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9A0EA98-5831-4853-B862-C702E6EB345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21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048622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51390EB-26BA-4D50-8C6E-BD85CFA3FFB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23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24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CB986BA-4A41-4815-8F2B-82AE23294A18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6E842C4-46DF-408D-AF12-F99904AE55F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5E19D9B3-C27D-4BE8-A7A4-3193B569954A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55F2842-0D72-4992-8872-86DCC59C7352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45CBA4-12F5-40CF-8182-59EE6E5DFFF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EDC5C0-0AE0-452D-81BB-24C72C64932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0CF2B12-84BE-43DE-8DCC-85EBF9E605D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4F640C1-E4D4-42ED-9103-ACB92B0CED0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FC1E4460-C2D9-41E9-AC16-B2BF7468FAE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7A32E5C-7401-422A-A98C-78689442F624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5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B1E2EAC-7F22-4615-B62F-BA8552E307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F29CB78-A6E1-4C76-8305-1AACE56A6A1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CA585972-99A2-41BB-9892-A52A04CFC4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6F01BB4-1D80-484D-B872-00D7F658B5B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fld id="{369E7BAA-94AE-4483-89C9-DF07EF467E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D6D2470-B3F0-4F35-BBBA-BEB3C132B519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444B317-E49A-45C2-A99F-6FFF1CC170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D11AFEB-8983-429F-A335-4310EADE7BAB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09F0BFF-25A2-45A3-A0F3-4784F680D2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C5096A-3418-435F-BE8A-87F96147B27F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F1514637-483F-4D6F-9AE1-8AC9C6E23DE6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59" y="3013975"/>
            <a:ext cx="2604218" cy="3309918"/>
          </a:xfrm>
          <a:prstGeom prst="rect">
            <a:avLst/>
          </a:prstGeom>
        </p:spPr>
      </p:pic>
      <p:sp>
        <p:nvSpPr>
          <p:cNvPr id="1048625" name="TextBox 4"/>
          <p:cNvSpPr/>
          <p:nvPr/>
        </p:nvSpPr>
        <p:spPr bwMode="auto"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TextBox 6"/>
          <p:cNvSpPr/>
          <p:nvPr/>
        </p:nvSpPr>
        <p:spPr bwMode="auto">
          <a:xfrm>
            <a:off x="1901727" y="1504941"/>
            <a:ext cx="9731375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Биолого-химический факультет</a:t>
            </a: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ботаники, зоологии и биоэкологии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7" name="Прямоугольник 9"/>
          <p:cNvSpPr>
            <a:spLocks noChangeArrowheads="1"/>
          </p:cNvSpPr>
          <p:nvPr/>
        </p:nvSpPr>
        <p:spPr bwMode="auto">
          <a:xfrm>
            <a:off x="1978891" y="2413799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8" name="Прямоугольник 11"/>
          <p:cNvSpPr>
            <a:spLocks noChangeArrowheads="1"/>
          </p:cNvSpPr>
          <p:nvPr/>
        </p:nvSpPr>
        <p:spPr bwMode="auto">
          <a:xfrm>
            <a:off x="3483348" y="3732523"/>
            <a:ext cx="6680813" cy="187282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Чагаев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Ибрагим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Рамзанович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подготовки: 06.04.01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Фармакогнозия и экология растений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9CFCEA-D82E-453E-92C2-A537DD562A0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499" y="18984"/>
            <a:ext cx="3002538" cy="26126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BB130C9A-8305-553F-51DB-1E787E28F18D}"/>
              </a:ext>
            </a:extLst>
          </p:cNvPr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A846A48-D2B2-48F8-6E97-35BBDB97A5D5}"/>
              </a:ext>
            </a:extLst>
          </p:cNvPr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7E9A017-1D2C-F11F-5DE9-A8BD61E71FF3}"/>
              </a:ext>
            </a:extLst>
          </p:cNvPr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A6EEEBF3-4D49-5762-0972-9CFD5914194F}"/>
              </a:ext>
            </a:extLst>
          </p:cNvPr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9D76B23C-BB6F-DF0E-A982-ED7570772591}"/>
              </a:ext>
            </a:extLst>
          </p:cNvPr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CE75036-1468-330A-53A7-6C5F7059FC08}"/>
              </a:ext>
            </a:extLst>
          </p:cNvPr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05B9C73E-1FA8-76F3-D1AD-CBD6907C57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</p:spPr>
        <p:txBody>
          <a:bodyPr vert="horz" wrap="square" lIns="0" tIns="11516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16">
              <a:spcBef>
                <a:spcPts val="91"/>
              </a:spcBef>
            </a:pPr>
            <a:r>
              <a:rPr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A2ABA6CE-C508-14D6-51B9-3D99AC0F48A8}"/>
              </a:ext>
            </a:extLst>
          </p:cNvPr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A446020A-DB4B-6375-6ED0-21F8CDA93031}"/>
              </a:ext>
            </a:extLst>
          </p:cNvPr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D78BD60-9F8E-77AF-FF4A-515A29A32DFE}"/>
              </a:ext>
            </a:extLst>
          </p:cNvPr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A04D3CBD-79A2-8976-7E05-86E16F0AF44D}"/>
              </a:ext>
            </a:extLst>
          </p:cNvPr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 №280/03-22 от 25.08.2025</a:t>
            </a: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AEE3DBF2-69B8-818F-6EA3-498A2EB71C17}"/>
              </a:ext>
            </a:extLst>
          </p:cNvPr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№343 от 20.07.2026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1C1FF455-A3CF-B8BA-B105-0512FF8B592F}"/>
              </a:ext>
            </a:extLst>
          </p:cNvPr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AA781D49-D4C5-6FFF-BB85-2AC1CD76E79C}"/>
              </a:ext>
            </a:extLst>
          </p:cNvPr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67100F08-17B9-58F8-0E09-A3EC5F2AAE89}"/>
              </a:ext>
            </a:extLst>
          </p:cNvPr>
          <p:cNvSpPr txBox="1"/>
          <p:nvPr/>
        </p:nvSpPr>
        <p:spPr>
          <a:xfrm>
            <a:off x="1341977" y="532525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0B2F8A1-5D38-42BC-8BB1-45FE0B35BB8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8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6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055847"/>
              </p:ext>
            </p:extLst>
          </p:nvPr>
        </p:nvGraphicFramePr>
        <p:xfrm>
          <a:off x="666712" y="2285992"/>
          <a:ext cx="10069504" cy="4390197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b="1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Использование лекарственных растений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Урбанофлора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и зеленая архитектура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Растительные региональные ресурсы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Экологическая анатомия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Учение о биосфере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en-US" sz="16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ru-RU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0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31457D-9C5A-4745-AF32-ABF26C3B69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>
            <a:spLocks noChangeArrowheads="1"/>
          </p:cNvSpPr>
          <p:nvPr/>
        </p:nvSpPr>
        <p:spPr bwMode="auto"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4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80898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Психология и педагогика высшей школы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Фармацевтическая ботаника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Фитосозоология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Философские проблемы биологии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Компьютерные технологии в биологии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Популяционная экология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ЧР и Кавказа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Учебная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Научно исследовательская работа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59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9AE399-B605-4945-8D55-99AAE9DED9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806231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59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6340CB-1F98-4019-B023-C18EFE5C22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73762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0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0CA6A9-4413-4D54-837C-80A2BD8C70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8" name="Прямоугольник 2"/>
          <p:cNvSpPr>
            <a:spLocks noChangeArrowheads="1"/>
          </p:cNvSpPr>
          <p:nvPr/>
        </p:nvSpPr>
        <p:spPr bwMode="auto"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НАУЧНЫХ ИЗДАНИЯХ, НАУЧНЫЕ СТАТЬИ</a:t>
            </a:r>
          </a:p>
        </p:txBody>
      </p:sp>
      <p:sp>
        <p:nvSpPr>
          <p:cNvPr id="10486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2" name="Прямоугольник 6"/>
          <p:cNvSpPr/>
          <p:nvPr/>
        </p:nvSpPr>
        <p:spPr bwMode="auto"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3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8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808403"/>
              </p:ext>
            </p:extLst>
          </p:nvPr>
        </p:nvGraphicFramePr>
        <p:xfrm>
          <a:off x="196850" y="2527300"/>
          <a:ext cx="11798300" cy="3934639"/>
        </p:xfrm>
        <a:graphic>
          <a:graphicData uri="http://schemas.openxmlformats.org/drawingml/2006/table">
            <a:tbl>
              <a:tblPr/>
              <a:tblGrid>
                <a:gridCol w="570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48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05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777265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69703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809278"/>
                  </a:ext>
                </a:extLst>
              </a:tr>
            </a:tbl>
          </a:graphicData>
        </a:graphic>
      </p:graphicFrame>
      <p:sp>
        <p:nvSpPr>
          <p:cNvPr id="1048614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777AB5-24FB-43D2-9391-C86A938006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695283" y="172568"/>
            <a:ext cx="10974387" cy="105057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7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E60E24F-023F-4C2B-8731-F09DB5BE24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09521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94340C-09F2-477E-A713-5748F9F62D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99152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1271464" y="387261"/>
            <a:ext cx="10515600" cy="1138384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1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DD9F671-368A-49DF-BC3C-E251AD6DF1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5936" y="324006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тезисы работы были представлены на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6FCF5E-261E-42E9-9DFD-0A2B1ABAEC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118C67-DF99-45E6-9253-6D3F687461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ВКР (НКР)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ИССЛЕДОВАНИЯ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33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4175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E462F0-9518-4AB7-AE81-8C239FF916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02209E-5717-4DED-B0A1-E381499047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6767" y="264627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446</Words>
  <Application>Microsoft Office PowerPoint</Application>
  <PresentationFormat>Широкоэкранный</PresentationFormat>
  <Paragraphs>165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PC95</cp:lastModifiedBy>
  <cp:revision>17</cp:revision>
  <dcterms:created xsi:type="dcterms:W3CDTF">2017-02-19T19:33:13Z</dcterms:created>
  <dcterms:modified xsi:type="dcterms:W3CDTF">2026-10-02T07:43:03Z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4d7b2038399c41e3a1ad87024c0b5fd4</vt:lpwstr>
  </property>
</Properties>
</file>