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Усманов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Умар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Сулейманович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3012222"/>
            <a:ext cx="2850373" cy="33134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18</cp:revision>
  <dcterms:created xsi:type="dcterms:W3CDTF">2017-02-19T19:33:13Z</dcterms:created>
  <dcterms:modified xsi:type="dcterms:W3CDTF">2026-10-02T07:16:43Z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