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70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60"/>
  </p:normalViewPr>
  <p:slideViewPr>
    <p:cSldViewPr>
      <p:cViewPr varScale="1">
        <p:scale>
          <a:sx n="107" d="100"/>
          <a:sy n="107" d="100"/>
        </p:scale>
        <p:origin x="107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495600" y="3892941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Чергизбиев Магомед </a:t>
            </a:r>
            <a:r>
              <a:rPr lang="ru-RU" sz="2800" dirty="0" err="1"/>
              <a:t>Кориевич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495600" y="4433460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495600" y="4850973"/>
            <a:ext cx="986680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47701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506053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64209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3989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78826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11659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D3775-D059-4DEC-8431-184CA8FDC513}"/>
              </a:ext>
            </a:extLst>
          </p:cNvPr>
          <p:cNvSpPr txBox="1"/>
          <p:nvPr/>
        </p:nvSpPr>
        <p:spPr>
          <a:xfrm>
            <a:off x="1187474" y="2002152"/>
            <a:ext cx="7722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Всероссийский онлайн - диктант по информационным технологиям «ИТ-диктант»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37252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411</Words>
  <Application>Microsoft Office PowerPoint</Application>
  <DocSecurity>0</DocSecurity>
  <PresentationFormat>Широкоэкранный</PresentationFormat>
  <Paragraphs>134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Чергизбиев</cp:lastModifiedBy>
  <cp:revision>76</cp:revision>
  <dcterms:created xsi:type="dcterms:W3CDTF">2017-02-20T01:33:13Z</dcterms:created>
  <dcterms:modified xsi:type="dcterms:W3CDTF">2026-10-26T11:06:44Z</dcterms:modified>
  <dc:identifier/>
  <dc:language/>
  <cp:version/>
</cp:coreProperties>
</file>