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Сол</a:t>
            </a:r>
            <a:r>
              <a:rPr lang="ru-RU" dirty="0" err="1">
                <a:solidFill>
                  <a:srgbClr val="27079B"/>
                </a:solidFill>
              </a:rPr>
              <a:t>таханова</a:t>
            </a:r>
            <a:r>
              <a:rPr lang="ru-RU" dirty="0">
                <a:solidFill>
                  <a:srgbClr val="27079B"/>
                </a:solidFill>
              </a:rPr>
              <a:t> Асет </a:t>
            </a:r>
            <a:r>
              <a:rPr lang="en-US" dirty="0">
                <a:solidFill>
                  <a:srgbClr val="27079B"/>
                </a:solidFill>
              </a:rPr>
              <a:t> </a:t>
            </a:r>
            <a:r>
              <a:rPr lang="ru-RU" dirty="0" err="1">
                <a:solidFill>
                  <a:srgbClr val="27079B"/>
                </a:solidFill>
              </a:rPr>
              <a:t>Махмудовна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D4F069-000B-4BAE-9997-88574F0B9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AB494759-9CE3-4B1F-ABF6-E886328420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94300" y="3629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1EFAF8DB-A6FD-4A3D-A1A9-D76A28B3B3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46700" y="37814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587C89-7BD2-4BEC-9D76-321B94F9E1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100" y="1909864"/>
            <a:ext cx="3191711" cy="43527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D955D3F-A4C9-4930-ABE5-760C328214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3310030476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6F9E0E8-F6D7-49A2-B18B-DF6A859573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МАГИСТРОВ</a:t>
            </a:r>
            <a:endParaRPr dirty="0"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3891449604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8DB7C7-7D72-4711-A3F2-E9EE3DC1B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7198E7C-59E8-490A-AF79-30AF3D31F2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6D966C-58A7-4CA6-BBB7-629B4B5162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C2CFCC-07EE-4F31-BC16-B3FCF856D4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A32DC3-72C1-4E4E-9D12-DB45086FCF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FD6308-24BE-48AB-B2D2-AE7B498F39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A350F26-E5C4-41E1-B2D8-E4FADF9471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МАГИСТРАТУРЫ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58503C-5138-4D54-A51A-42432D74F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E64742-EB98-4AE3-9600-A7D6C2B7E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71E035-2C68-4C6A-832F-241ED0BCF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F46F80-ABF8-4401-968C-0DF8A49032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E9F550B-D919-4E7A-9C27-A9AB3F27CF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A531B47-7739-4759-AD2B-D4C529144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18</cp:revision>
  <dcterms:created xsi:type="dcterms:W3CDTF">2021-01-17T08:51:20Z</dcterms:created>
  <dcterms:modified xsi:type="dcterms:W3CDTF">2026-10-06T11:14:35Z</dcterms:modified>
</cp:coreProperties>
</file>