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7564313" cy="4194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Хунариков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Мохмад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-Амин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Ахданович</a:t>
            </a: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8FC2E49-DF28-BC3D-19E4-21240FAAD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55" y="3641618"/>
            <a:ext cx="1405654" cy="24989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41407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623</Words>
  <Application>Microsoft Office PowerPoint</Application>
  <DocSecurity>0</DocSecurity>
  <PresentationFormat>Широкоэкранный</PresentationFormat>
  <Paragraphs>229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Asak</cp:lastModifiedBy>
  <cp:revision>67</cp:revision>
  <dcterms:created xsi:type="dcterms:W3CDTF">2017-02-20T01:33:13Z</dcterms:created>
  <dcterms:modified xsi:type="dcterms:W3CDTF">2026-10-26T11:55:14Z</dcterms:modified>
  <dc:identifier/>
  <dc:language/>
  <cp:version/>
</cp:coreProperties>
</file>