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10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tableStyles" Target="tableStyle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27.09.2023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27.09.2023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27.09.2023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27.09.2023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27.09.2023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27.09.2023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27.09.2023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27.09.2023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27.09.2023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27.09.2023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5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27.09.2023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27.09.2023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566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/>
            <a:r>
              <a:rPr b="1" dirty="0" sz="3200" lang="en-US">
                <a:solidFill>
                  <a:srgbClr val="009EEC"/>
                </a:solidFill>
              </a:rPr>
              <a:t>   </a:t>
            </a:r>
            <a:r>
              <a:rPr b="1" dirty="0" sz="3200" lang="ru-RU"/>
              <a:t>ФГБОУ ВО   </a:t>
            </a:r>
            <a:r>
              <a:rPr b="1" dirty="0" sz="3200" lang="en-US"/>
              <a:t>&lt;&lt;</a:t>
            </a:r>
            <a:r>
              <a:rPr b="1" dirty="0" sz="3200" lang="ru-RU"/>
              <a:t>Чеченский государственный университет им. А.А.Кадырова</a:t>
            </a:r>
            <a:r>
              <a:rPr b="1" dirty="0" sz="3200" lang="en-US"/>
              <a:t>&gt;&gt;</a:t>
            </a:r>
            <a:endParaRPr dirty="0"/>
          </a:p>
        </p:txBody>
      </p:sp>
      <p:sp>
        <p:nvSpPr>
          <p:cNvPr id="1048591" name="TextBox 6"/>
          <p:cNvSpPr/>
          <p:nvPr/>
        </p:nvSpPr>
        <p:spPr bwMode="auto">
          <a:xfrm>
            <a:off x="952464" y="1643050"/>
            <a:ext cx="9731375" cy="427037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2200" lang="ru-RU">
                <a:latin typeface="Times New Roman"/>
                <a:ea typeface="Arial"/>
                <a:cs typeface="Times New Roman"/>
              </a:rPr>
              <a:t>Наименование института/факультета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rgbClr val="FF0000"/>
                </a:solidFill>
              </a:rPr>
              <a:t>Портфолио </a:t>
            </a:r>
            <a:r>
              <a:rPr dirty="0" sz="4000" lang="ru-RU">
                <a:solidFill>
                  <a:srgbClr val="FF0000"/>
                </a:solidFill>
                <a:latin typeface="Franklin Gothic Heavy"/>
              </a:rPr>
              <a:t> </a:t>
            </a:r>
            <a:r>
              <a:rPr dirty="0" sz="4000" lang="ru-RU">
                <a:solidFill>
                  <a:srgbClr val="FF0000"/>
                </a:solidFill>
              </a:rPr>
              <a:t>бакалавра 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rgbClr val="D9D9D9"/>
                </a:solidFill>
              </a:rPr>
              <a:t>ФИО</a:t>
            </a:r>
            <a:r>
              <a:rPr dirty="0" sz="2800" lang="en-US"/>
              <a:t>:</a:t>
            </a:r>
            <a:r>
              <a:rPr dirty="0" sz="2800" lang="ru-RU"/>
              <a:t> </a:t>
            </a:r>
            <a:r>
              <a:rPr dirty="0" sz="2800" lang="ru-RU" err="1"/>
              <a:t>Я</a:t>
            </a:r>
            <a:r>
              <a:rPr dirty="0" sz="2800" lang="ru-RU" err="1"/>
              <a:t>к</a:t>
            </a:r>
            <a:r>
              <a:rPr dirty="0" sz="2800" lang="ru-RU" err="1"/>
              <a:t>у</a:t>
            </a:r>
            <a:r>
              <a:rPr dirty="0" sz="2800" lang="ru-RU" err="1"/>
              <a:t>бов </a:t>
            </a:r>
            <a:r>
              <a:rPr dirty="0" sz="2800" lang="ru-RU" err="1"/>
              <a:t>М</a:t>
            </a:r>
            <a:r>
              <a:rPr dirty="0" sz="2800" lang="ru-RU" err="1"/>
              <a:t>а</a:t>
            </a:r>
            <a:r>
              <a:rPr dirty="0" sz="2800" lang="ru-RU" err="1"/>
              <a:t>л</a:t>
            </a:r>
            <a:r>
              <a:rPr dirty="0" sz="2800" lang="ru-RU" err="1"/>
              <a:t>ик </a:t>
            </a:r>
            <a:r>
              <a:rPr dirty="0" sz="2800" lang="ru-RU" err="1"/>
              <a:t>А</a:t>
            </a:r>
            <a:r>
              <a:rPr dirty="0" sz="2800" lang="ru-RU" err="1"/>
              <a:t>б</a:t>
            </a:r>
            <a:r>
              <a:rPr dirty="0" sz="2800" lang="ru-RU" err="1"/>
              <a:t>д</a:t>
            </a:r>
            <a:r>
              <a:rPr dirty="0" sz="2800" lang="ru-RU" err="1"/>
              <a:t>у</a:t>
            </a:r>
            <a:r>
              <a:rPr dirty="0" sz="2800" lang="ru-RU" err="1"/>
              <a:t>л</a:t>
            </a:r>
            <a:r>
              <a:rPr altLang="ru-RU" dirty="0" sz="2800" lang="en-US" err="1"/>
              <a:t>-</a:t>
            </a:r>
            <a:r>
              <a:rPr altLang="ru-RU" dirty="0" sz="2800" lang="ru-RU" err="1"/>
              <a:t>Д</a:t>
            </a:r>
            <a:r>
              <a:rPr altLang="ru-RU" dirty="0" sz="2800" lang="ru-RU" err="1"/>
              <a:t>а</a:t>
            </a:r>
            <a:r>
              <a:rPr altLang="ru-RU" dirty="0" sz="2800" lang="ru-RU" err="1"/>
              <a:t>я</a:t>
            </a:r>
            <a:r>
              <a:rPr altLang="ru-RU" dirty="0" sz="2800" lang="ru-RU" err="1"/>
              <a:t>н</a:t>
            </a:r>
            <a:r>
              <a:rPr altLang="ru-RU" dirty="0" sz="2800" lang="ru-RU" err="1"/>
              <a:t>о</a:t>
            </a:r>
            <a:r>
              <a:rPr altLang="ru-RU" dirty="0" sz="2800" lang="ru-RU" err="1"/>
              <a:t>в</a:t>
            </a:r>
            <a:r>
              <a:rPr altLang="ru-RU" dirty="0" sz="2800" lang="ru-RU" err="1"/>
              <a:t>и</a:t>
            </a:r>
            <a:r>
              <a:rPr altLang="ru-RU" dirty="0" sz="2800" lang="ru-RU" err="1"/>
              <a:t>ч</a:t>
            </a:r>
            <a:endParaRPr dirty="0" lang="zh-CN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rgbClr val="D9D9D9"/>
                </a:solidFill>
              </a:rPr>
              <a:t>Форма обучения:  </a:t>
            </a:r>
            <a:r>
              <a:rPr dirty="0" sz="2400" lang="ru-RU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722983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rgbClr val="D9D9D9"/>
                </a:solidFill>
              </a:rPr>
              <a:t>Направление подготовки: 05.0</a:t>
            </a:r>
            <a:r>
              <a:rPr altLang="ru-RU" dirty="0" sz="2400" lang="en-US">
                <a:solidFill>
                  <a:srgbClr val="D9D9D9"/>
                </a:solidFill>
              </a:rPr>
              <a:t>4</a:t>
            </a:r>
            <a:r>
              <a:rPr altLang="ru-RU" dirty="0" sz="2400" lang="en-US">
                <a:solidFill>
                  <a:srgbClr val="D9D9D9"/>
                </a:solidFill>
              </a:rPr>
              <a:t>.</a:t>
            </a:r>
            <a:r>
              <a:rPr dirty="0" sz="2400" lang="ru-RU">
                <a:solidFill>
                  <a:srgbClr val="D9D9D9"/>
                </a:solidFill>
              </a:rPr>
              <a:t>02 География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rgbClr val="D9D9D9"/>
                </a:solidFill>
              </a:rPr>
              <a:t>Профиль</a:t>
            </a:r>
            <a:r>
              <a:rPr dirty="0" sz="2400" lang="ru-RU"/>
              <a:t>: </a:t>
            </a:r>
            <a:r>
              <a:rPr dirty="0" sz="2400" lang="ru-RU"/>
              <a:t>Л</a:t>
            </a:r>
            <a:r>
              <a:rPr dirty="0" sz="2400" lang="ru-RU"/>
              <a:t>а</a:t>
            </a:r>
            <a:r>
              <a:rPr dirty="0" sz="2400" lang="ru-RU"/>
              <a:t>н</a:t>
            </a:r>
            <a:r>
              <a:rPr dirty="0" sz="2400" lang="ru-RU"/>
              <a:t>д</a:t>
            </a:r>
            <a:r>
              <a:rPr dirty="0" sz="2400" lang="ru-RU"/>
              <a:t>ш</a:t>
            </a:r>
            <a:r>
              <a:rPr dirty="0" sz="2400" lang="ru-RU"/>
              <a:t>а</a:t>
            </a:r>
            <a:r>
              <a:rPr dirty="0" sz="2400" lang="ru-RU"/>
              <a:t>ф</a:t>
            </a:r>
            <a:r>
              <a:rPr dirty="0" sz="2400" lang="ru-RU"/>
              <a:t>т</a:t>
            </a:r>
            <a:r>
              <a:rPr dirty="0" sz="2400" lang="ru-RU"/>
              <a:t>о</a:t>
            </a:r>
            <a:r>
              <a:rPr dirty="0" sz="2400" lang="ru-RU"/>
              <a:t>в</a:t>
            </a:r>
            <a:r>
              <a:rPr dirty="0" sz="2400" lang="ru-RU"/>
              <a:t>е</a:t>
            </a:r>
            <a:r>
              <a:rPr dirty="0" sz="2400" lang="ru-RU"/>
              <a:t>дение </a:t>
            </a:r>
            <a:endParaRPr dirty="0" sz="2400" lang="ru-RU" u="sng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666712" y="2285992"/>
          <a:ext cx="10069504" cy="4019019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5731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Север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ного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иал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 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altLang="en-US" lang="ru-RU"/>
                        <a:t>О</a:t>
                      </a:r>
                      <a:r>
                        <a:rPr altLang="en-US" lang="ru-RU"/>
                        <a:t>р</a:t>
                      </a:r>
                      <a:r>
                        <a:rPr altLang="en-US" lang="ru-RU"/>
                        <a:t>г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н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з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ц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я</a:t>
                      </a:r>
                      <a:r>
                        <a:rPr altLang="ru-RU" lang="en-US"/>
                        <a:t> </a:t>
                      </a:r>
                      <a:r>
                        <a:rPr altLang="ru-RU" lang="ru-RU"/>
                        <a:t>у</a:t>
                      </a:r>
                      <a:r>
                        <a:rPr altLang="ru-RU" lang="ru-RU"/>
                        <a:t>п</a:t>
                      </a:r>
                      <a:r>
                        <a:rPr altLang="ru-RU" lang="ru-RU"/>
                        <a:t>р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вления </a:t>
                      </a:r>
                      <a:r>
                        <a:rPr altLang="ru-RU" lang="ru-RU"/>
                        <a:t>Ландшаф</a:t>
                      </a:r>
                      <a:r>
                        <a:rPr altLang="ru-RU" lang="ru-RU"/>
                        <a:t>т</a:t>
                      </a:r>
                      <a:r>
                        <a:rPr altLang="ru-RU" lang="ru-RU"/>
                        <a:t>а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lang="ru-RU"/>
                        <a:t>Г</a:t>
                      </a:r>
                      <a:r>
                        <a:rPr lang="ru-RU"/>
                        <a:t>и</a:t>
                      </a:r>
                      <a:r>
                        <a:rPr lang="ru-RU"/>
                        <a:t>с</a:t>
                      </a:r>
                      <a:r>
                        <a:rPr altLang="ru-RU" lang="en-US"/>
                        <a:t> </a:t>
                      </a:r>
                      <a:r>
                        <a:rPr altLang="ru-RU" lang="ru-RU"/>
                        <a:t>т</a:t>
                      </a:r>
                      <a:r>
                        <a:rPr altLang="ru-RU" lang="ru-RU"/>
                        <a:t>е</a:t>
                      </a:r>
                      <a:r>
                        <a:rPr altLang="ru-RU" lang="ru-RU"/>
                        <a:t>х</a:t>
                      </a:r>
                      <a:r>
                        <a:rPr altLang="ru-RU" lang="ru-RU"/>
                        <a:t>н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л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г</a:t>
                      </a:r>
                      <a:r>
                        <a:rPr altLang="ru-RU" lang="ru-RU"/>
                        <a:t>ии </a:t>
                      </a:r>
                      <a:r>
                        <a:rPr altLang="ru-RU" lang="ru-RU"/>
                        <a:t>л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н</a:t>
                      </a:r>
                      <a:r>
                        <a:rPr altLang="ru-RU" lang="ru-RU"/>
                        <a:t>д</a:t>
                      </a:r>
                      <a:r>
                        <a:rPr altLang="ru-RU" lang="ru-RU"/>
                        <a:t>ш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фт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в</a:t>
                      </a:r>
                      <a:r>
                        <a:rPr altLang="ru-RU" lang="ru-RU"/>
                        <a:t>е</a:t>
                      </a:r>
                      <a:r>
                        <a:rPr altLang="ru-RU" lang="ru-RU"/>
                        <a:t>д</a:t>
                      </a:r>
                      <a:r>
                        <a:rPr altLang="ru-RU" lang="ru-RU"/>
                        <a:t>е</a:t>
                      </a:r>
                      <a:r>
                        <a:rPr altLang="ru-RU" lang="ru-RU"/>
                        <a:t>ни</a:t>
                      </a:r>
                      <a:r>
                        <a:rPr altLang="ru-RU" lang="ru-RU"/>
                        <a:t>и</a:t>
                      </a:r>
                      <a:r>
                        <a:rPr altLang="ru-RU" lang="en-US"/>
                        <a:t> 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lang="ru-RU"/>
                        <a:t>С</a:t>
                      </a:r>
                      <a:r>
                        <a:rPr lang="ru-RU"/>
                        <a:t>о</a:t>
                      </a:r>
                      <a:r>
                        <a:rPr lang="ru-RU"/>
                        <a:t>в</a:t>
                      </a:r>
                      <a:r>
                        <a:rPr lang="ru-RU"/>
                        <a:t>р</a:t>
                      </a:r>
                      <a:r>
                        <a:rPr lang="ru-RU"/>
                        <a:t>е</a:t>
                      </a:r>
                      <a:r>
                        <a:rPr lang="ru-RU"/>
                        <a:t>м</a:t>
                      </a:r>
                      <a:r>
                        <a:rPr lang="ru-RU"/>
                        <a:t>е</a:t>
                      </a:r>
                      <a:r>
                        <a:rPr lang="ru-RU"/>
                        <a:t>н</a:t>
                      </a:r>
                      <a:r>
                        <a:rPr lang="ru-RU"/>
                        <a:t>н</a:t>
                      </a:r>
                      <a:r>
                        <a:rPr lang="ru-RU"/>
                        <a:t>ы</a:t>
                      </a:r>
                      <a:r>
                        <a:rPr lang="ru-RU"/>
                        <a:t>е</a:t>
                      </a:r>
                      <a:r>
                        <a:rPr altLang="ru-RU" lang="en-US"/>
                        <a:t> </a:t>
                      </a:r>
                      <a:r>
                        <a:rPr altLang="ru-RU" lang="ru-RU"/>
                        <a:t>п</a:t>
                      </a:r>
                      <a:r>
                        <a:rPr altLang="ru-RU" lang="ru-RU"/>
                        <a:t>р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блемы </a:t>
                      </a:r>
                      <a:r>
                        <a:rPr altLang="ru-RU" lang="ru-RU"/>
                        <a:t>л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н</a:t>
                      </a:r>
                      <a:r>
                        <a:rPr altLang="ru-RU" lang="ru-RU"/>
                        <a:t>д</a:t>
                      </a:r>
                      <a:r>
                        <a:rPr altLang="ru-RU" lang="ru-RU"/>
                        <a:t>шафт</a:t>
                      </a:r>
                      <a:r>
                        <a:rPr altLang="ru-RU" lang="ru-RU"/>
                        <a:t>а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/>
                        <a:t>З</a:t>
                      </a:r>
                      <a:r>
                        <a:rPr lang="ru-RU"/>
                        <a:t>а</a:t>
                      </a:r>
                      <a:r>
                        <a:rPr lang="ru-RU"/>
                        <a:t>чёт 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028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/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dirty="0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к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ц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ландшафт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в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ие 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Г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ф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ормационн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м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ш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афт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в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я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marL="0"/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остранны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й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я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з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к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С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в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м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методы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с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с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ледования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шафт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К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у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ь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т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у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ш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ф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тны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b="0" dirty="0" sz="1400" i="0" lang="ru-RU" err="1">
                          <a:effectLst/>
                          <a:latin typeface="Helvetica" pitchFamily="2" charset="0"/>
                        </a:rPr>
                        <a:t>Г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dirty="0" sz="1400" lang="ru-RU"/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lang="ru-RU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/>
          <a:solidFill>
            <a:srgbClr val="5B9BD5"/>
          </a:solidFill>
        </p:spPr>
        <p:txBody>
          <a:bodyPr/>
          <a:p>
            <a:pPr algn="ctr"/>
            <a:r>
              <a:rPr dirty="0" sz="3600" lang="ru-RU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/>
          <a:solidFill>
            <a:srgbClr val="5B9BD5"/>
          </a:solidFill>
        </p:spPr>
        <p:txBody>
          <a:bodyPr/>
          <a:p>
            <a:r>
              <a:rPr dirty="0" sz="3600" lang="ru-RU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solidFill>
            <a:srgbClr val="5B9BD5"/>
          </a:solidFill>
        </p:spPr>
        <p:txBody>
          <a:bodyPr/>
          <a:p>
            <a:r>
              <a:rPr dirty="0" sz="3600" lang="ru-RU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i="1" lang="ru-RU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5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925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dirty="0" i="1" lang="ru-RU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dirty="0" i="1" lang="ru-RU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Ибрагим Чагаев</cp:lastModifiedBy>
  <dcterms:created xsi:type="dcterms:W3CDTF">2017-02-19T13:33:13Z</dcterms:created>
  <dcterms:modified xsi:type="dcterms:W3CDTF">2026-10-20T09:04:00Z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036a8ae0124b4bd99110c86485fb754b_23</vt:lpwstr>
  </property>
</Properties>
</file>