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ifM5aOIh4ioc9DoQ1TxAvsfdOK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A80174-1D63-41EF-A5EA-75294DA82411}">
  <a:tblStyle styleId="{96A80174-1D63-41EF-A5EA-75294DA824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500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2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ubTitle" idx="1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610630" y="1390285"/>
            <a:ext cx="9784531" cy="529804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spcFirstLastPara="1" wrap="square" lIns="0" tIns="1308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Чеченский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университет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А. А.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Кадырова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факультет</a:t>
            </a:r>
            <a:b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sz="255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427169" y="1410625"/>
            <a:ext cx="20954" cy="15875"/>
          </a:xfrm>
          <a:custGeom>
            <a:avLst/>
            <a:gdLst/>
            <a:ahLst/>
            <a:cxnLst/>
            <a:rect l="l" t="t" r="r" b="b"/>
            <a:pathLst>
              <a:path w="20954" h="15875" extrusionOk="0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</a:t>
            </a:r>
            <a:r>
              <a:rPr lang="en-US" sz="32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b="1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 </a:t>
            </a:r>
            <a:endParaRPr sz="320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000" cy="15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050" rIns="0" bIns="0" anchor="t" anchorCtr="0">
            <a:spAutoFit/>
          </a:bodyPr>
          <a:lstStyle/>
          <a:p>
            <a:pPr marL="18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Ясаева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Лизама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rgbClr val="27079B"/>
                </a:solidFill>
              </a:rPr>
              <a:t>Н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ажмудиновна</a:t>
            </a:r>
            <a:r>
              <a:rPr lang="en-US" dirty="0">
                <a:solidFill>
                  <a:srgbClr val="27079B"/>
                </a:solidFill>
              </a:rPr>
              <a:t> </a:t>
            </a:r>
            <a:endParaRPr sz="1900" b="0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0" lvl="0" indent="0" algn="l" rtl="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обучения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sz="1900" b="1" i="1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подготовки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04.0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.01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dirty="0"/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sng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</a:t>
            </a:r>
            <a: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dirty="0"/>
          </a:p>
        </p:txBody>
      </p:sp>
      <p:sp>
        <p:nvSpPr>
          <p:cNvPr id="59" name="Google Shape;59;p1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 extrusionOk="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B3AD0E-7F03-4BBE-9FED-100C5184FA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1476" y="1824232"/>
            <a:ext cx="2950972" cy="409184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17F8FB6-C9C0-40B9-A885-DA4DF6F90B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825550" y="1709739"/>
            <a:ext cx="9042300" cy="460500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70175" rIns="0" bIns="0" anchor="t" anchorCtr="0">
            <a:sp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</a:t>
            </a:r>
            <a:r>
              <a:rPr lang="en-US" sz="1900" b="1" i="0" u="none" strike="noStrike" cap="none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зачислении</a:t>
            </a: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280/03-22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.08.202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г. </a:t>
            </a:r>
            <a:endParaRPr sz="19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49146BC-9606-46FE-8803-D0F1C2390C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МАГИСТРОВ</a:t>
            </a:r>
            <a:endParaRPr dirty="0"/>
          </a:p>
        </p:txBody>
      </p:sp>
      <p:graphicFrame>
        <p:nvGraphicFramePr>
          <p:cNvPr id="88" name="Google Shape;88;p3"/>
          <p:cNvGraphicFramePr/>
          <p:nvPr>
            <p:extLst>
              <p:ext uri="{D42A27DB-BD31-4B8C-83A1-F6EECF244321}">
                <p14:modId xmlns:p14="http://schemas.microsoft.com/office/powerpoint/2010/main" val="1412056699"/>
              </p:ext>
            </p:extLst>
          </p:nvPr>
        </p:nvGraphicFramePr>
        <p:xfrm>
          <a:off x="568216" y="2136775"/>
          <a:ext cx="9762475" cy="3650928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6379">
                  <a:extLst>
                    <a:ext uri="{9D8B030D-6E8A-4147-A177-3AD203B41FA5}">
                      <a16:colId xmlns:a16="http://schemas.microsoft.com/office/drawing/2014/main" val="248004708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</a:t>
                      </a:r>
                      <a:r>
                        <a:rPr lang="en-US" sz="1600" b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семестр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основы неорганической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778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атмосферы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проблемы неорганической химии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экспериментальные методы в химической лаборатории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 спорт 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анализа и представление научных результатов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традиционная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этика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Философские проблемы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dirty="0"/>
                        <a:t>7.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84322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dirty="0"/>
                        <a:t>8.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Управление проектами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413743"/>
                  </a:ext>
                </a:extLst>
              </a:tr>
            </a:tbl>
          </a:graphicData>
        </a:graphic>
      </p:graphicFrame>
      <p:sp>
        <p:nvSpPr>
          <p:cNvPr id="89" name="Google Shape;89;p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0D07F6-9CC6-4E6B-A22E-842E089CBB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04" name="Google Shape;104;p4"/>
          <p:cNvGraphicFramePr/>
          <p:nvPr>
            <p:extLst>
              <p:ext uri="{D42A27DB-BD31-4B8C-83A1-F6EECF244321}">
                <p14:modId xmlns:p14="http://schemas.microsoft.com/office/powerpoint/2010/main" val="3316848449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Иностранный язык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Культурология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Компьютерные технологии в химической науке и в производстве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Водные растворы электролитов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Физические методы исследование неорганических веществ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5" name="Google Shape;105;p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9260281-D320-411E-98A3-C774A88EE1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20" name="Google Shape;120;p5"/>
          <p:cNvGraphicFramePr/>
          <p:nvPr>
            <p:extLst>
              <p:ext uri="{D42A27DB-BD31-4B8C-83A1-F6EECF244321}">
                <p14:modId xmlns:p14="http://schemas.microsoft.com/office/powerpoint/2010/main" val="3802009572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1" name="Google Shape;121;p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170B4F-9001-446E-A5A2-F1909AAAB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36" name="Google Shape;136;p6"/>
          <p:cNvGraphicFramePr/>
          <p:nvPr>
            <p:extLst>
              <p:ext uri="{D42A27DB-BD31-4B8C-83A1-F6EECF244321}">
                <p14:modId xmlns:p14="http://schemas.microsoft.com/office/powerpoint/2010/main" val="490575304"/>
              </p:ext>
            </p:extLst>
          </p:nvPr>
        </p:nvGraphicFramePr>
        <p:xfrm>
          <a:off x="568216" y="2136775"/>
          <a:ext cx="9762475" cy="15357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0DD54C-E2C8-466D-9CB4-96D54D9C43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52" name="Google Shape;152;p7"/>
          <p:cNvGraphicFramePr/>
          <p:nvPr>
            <p:extLst>
              <p:ext uri="{D42A27DB-BD31-4B8C-83A1-F6EECF244321}">
                <p14:modId xmlns:p14="http://schemas.microsoft.com/office/powerpoint/2010/main" val="1368758687"/>
              </p:ext>
            </p:extLst>
          </p:nvPr>
        </p:nvGraphicFramePr>
        <p:xfrm>
          <a:off x="568216" y="2136775"/>
          <a:ext cx="9762475" cy="24854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" name="Google Shape;153;p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C3EABC7-7407-480C-9FE4-2FE437DD95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68" name="Google Shape;168;p8"/>
          <p:cNvGraphicFramePr/>
          <p:nvPr>
            <p:extLst>
              <p:ext uri="{D42A27DB-BD31-4B8C-83A1-F6EECF244321}">
                <p14:modId xmlns:p14="http://schemas.microsoft.com/office/powerpoint/2010/main" val="2364615210"/>
              </p:ext>
            </p:extLst>
          </p:nvPr>
        </p:nvGraphicFramePr>
        <p:xfrm>
          <a:off x="568216" y="2136775"/>
          <a:ext cx="9762475" cy="31185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9" name="Google Shape;169;p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DED3F75-B5FD-479B-8D80-ECB544DA22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84" name="Google Shape;184;p9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5" name="Google Shape;185;p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761D901-1E03-4465-9624-EF1FC9DAE9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200" name="Google Shape;200;p10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1" name="Google Shape;201;p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44C626F-3096-413F-A661-A90C1B7DAE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 extrusionOk="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84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412115" marR="5080" lvl="0" indent="-40005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МАГИСТРАТУРЫ</a:t>
            </a: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ОБЩЕСТВЕННО-ЗНАЧИМЫХ  МЕРОПРИЯТИЯХ МЕЖДУНАРОДНОГО  УРОВНЯ</a:t>
            </a: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2" name="Google Shape;212;p11"/>
          <p:cNvGraphicFramePr/>
          <p:nvPr/>
        </p:nvGraphicFramePr>
        <p:xfrm>
          <a:off x="879594" y="2019693"/>
          <a:ext cx="9039100" cy="3092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903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3" name="Google Shape;213;p11"/>
          <p:cNvSpPr/>
          <p:nvPr/>
        </p:nvSpPr>
        <p:spPr>
          <a:xfrm>
            <a:off x="879594" y="1598834"/>
            <a:ext cx="2104906" cy="27359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3F2618-C3C5-48FD-9DF8-5BD55F62B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214880" marR="5080" lvl="0" indent="-129032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27" name="Google Shape;227;p1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2050" rIns="0" bIns="0" anchor="t" anchorCtr="0">
            <a:spAutoFit/>
          </a:bodyPr>
          <a:lstStyle/>
          <a:p>
            <a:pPr marL="3282950" marR="2786380" lvl="0" indent="-509270" algn="l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2" name="Google Shape;232;p12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90E80D8-306E-4BBF-ACF9-6B8F2DDCB2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45" name="Google Shape;245;p13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7B0220-9A9E-447C-AE7B-D401A5A8A8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49855" marR="5080" lvl="0" indent="-263779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4600" rIns="0" bIns="0" anchor="t" anchorCtr="0">
            <a:spAutoFit/>
          </a:bodyPr>
          <a:lstStyle/>
          <a:p>
            <a:pPr marL="28448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65" name="Google Shape;265;p14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5603454-DC59-44F4-ADFD-6D1E6ABADA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78" name="Google Shape;278;p15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87950" rIns="0" bIns="0" anchor="t" anchorCtr="0">
            <a:spAutoFit/>
          </a:bodyPr>
          <a:lstStyle/>
          <a:p>
            <a:pPr marL="1422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8463060" y="2091946"/>
            <a:ext cx="36194" cy="13335"/>
          </a:xfrm>
          <a:custGeom>
            <a:avLst/>
            <a:gdLst/>
            <a:ahLst/>
            <a:cxnLst/>
            <a:rect l="l" t="t" r="r" b="b"/>
            <a:pathLst>
              <a:path w="36195" h="13335" extrusionOk="0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741846" y="3973211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74693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020409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741846" y="4756223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74693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1020409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ACEA4203-4A18-4F87-B7B3-A4AA264F2E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11120" marR="5080" lvl="0" indent="-2599055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16" name="Google Shape;316;p1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 extrusionOk="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6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16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/>
            <a:ahLst/>
            <a:cxnLst/>
            <a:rect l="l" t="t" r="r" b="b"/>
            <a:pathLst>
              <a:path w="2491740" h="1586864" extrusionOk="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6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6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92570DD-7916-4FDE-A935-77A5918F65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560</Words>
  <Application>Microsoft Office PowerPoint</Application>
  <PresentationFormat>Произвольный</PresentationFormat>
  <Paragraphs>176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УЧАСТИЕ МАГИСТРАТУРЫ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254</dc:creator>
  <cp:lastModifiedBy>254</cp:lastModifiedBy>
  <cp:revision>15</cp:revision>
  <dcterms:created xsi:type="dcterms:W3CDTF">2021-01-17T08:51:20Z</dcterms:created>
  <dcterms:modified xsi:type="dcterms:W3CDTF">2026-10-06T11:11:33Z</dcterms:modified>
</cp:coreProperties>
</file>