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FEA43E-32AD-48E4-A7C1-001712EC5092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C09A1-F7C5-4FCC-BB35-EDC82DE1E6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097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8C09A1-F7C5-4FCC-BB35-EDC82DE1E66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93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3" y="1643050"/>
            <a:ext cx="10904175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              </a:t>
            </a:r>
            <a:r>
              <a:rPr lang="ru-RU" sz="2200" dirty="0" err="1">
                <a:latin typeface="Times New Roman"/>
                <a:cs typeface="Times New Roman"/>
              </a:rPr>
              <a:t>Институт</a:t>
            </a:r>
            <a:r>
              <a:rPr lang="ru-RU" sz="2200" dirty="0">
                <a:latin typeface="Times New Roman"/>
                <a:cs typeface="Times New Roman"/>
              </a:rPr>
              <a:t> математики, физики и информационных технологий</a:t>
            </a:r>
            <a:endParaRPr lang="ru-RU" sz="2400" dirty="0"/>
          </a:p>
          <a:p>
            <a:pPr algn="ctr">
              <a:defRPr/>
            </a:pP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магистранта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4175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Мирзоев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Хаваж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Асламбекович</a:t>
            </a:r>
            <a:r>
              <a:rPr lang="ru-RU" sz="2800" dirty="0" smtClean="0"/>
              <a:t> 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Очная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9030036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Информатика и вычислительная техника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8088574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Разработка программно-информационных систем 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34" y="-25366"/>
            <a:ext cx="3336832" cy="33368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427077"/>
              </p:ext>
            </p:extLst>
          </p:nvPr>
        </p:nvGraphicFramePr>
        <p:xfrm>
          <a:off x="666712" y="2285992"/>
          <a:ext cx="10069504" cy="4277845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Разработка систем управления базами данных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95250" marT="76200" marB="762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Удовлетворительно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научно-исследовательской деятельности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Персональный менеджмент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Сетевые и информационные технологии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Удовлетворительно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Современные методы программирования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7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100200"/>
              </p:ext>
            </p:extLst>
          </p:nvPr>
        </p:nvGraphicFramePr>
        <p:xfrm>
          <a:off x="738150" y="2143116"/>
          <a:ext cx="10525156" cy="512028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Системы поддержки принятия решения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Автоматизация технологического проектирования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/>
                        <a:t>Зачтено</a:t>
                      </a:r>
                      <a:endParaRPr sz="16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межкультурной коммуникации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Зачтено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2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Управление цифровыми проектами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Зачтено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и защита информации в информационных системах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Удовлетворительно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методы программирования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Удовлетворительно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185021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04243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596</Words>
  <Application>Microsoft Office PowerPoint</Application>
  <DocSecurity>0</DocSecurity>
  <PresentationFormat>Широкоэкранный</PresentationFormat>
  <Paragraphs>228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Rus</cp:lastModifiedBy>
  <cp:revision>67</cp:revision>
  <dcterms:created xsi:type="dcterms:W3CDTF">2017-02-20T01:33:13Z</dcterms:created>
  <dcterms:modified xsi:type="dcterms:W3CDTF">2026-10-26T17:03:43Z</dcterms:modified>
  <dc:identifier/>
  <dc:language/>
  <cp:version/>
</cp:coreProperties>
</file>