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Мацаев Руслан Саид-Ахмадович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18568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Отлично</a:t>
                      </a:r>
                      <a:endParaRPr lang="ru-RU"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623</Words>
  <Application>Microsoft Office PowerPoint</Application>
  <DocSecurity>0</DocSecurity>
  <PresentationFormat>Widescreen</PresentationFormat>
  <Paragraphs>229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Ruslan</cp:lastModifiedBy>
  <cp:revision>67</cp:revision>
  <dcterms:created xsi:type="dcterms:W3CDTF">2017-02-20T01:33:13Z</dcterms:created>
  <dcterms:modified xsi:type="dcterms:W3CDTF">2026-10-26T09:47:03Z</dcterms:modified>
  <dc:identifier/>
  <dc:language/>
  <cp:version/>
</cp:coreProperties>
</file>