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84" y="10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 Адам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Магамедови</a:t>
            </a:r>
            <a:r>
              <a:rPr lang="ru-RU" sz="2400" dirty="0" err="1"/>
              <a:t>ч</a:t>
            </a: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78241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81898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622</Words>
  <Application>Microsoft Office PowerPoint</Application>
  <DocSecurity>0</DocSecurity>
  <PresentationFormat>Широкоэкранный</PresentationFormat>
  <Paragraphs>228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Www Posled</cp:lastModifiedBy>
  <cp:revision>67</cp:revision>
  <dcterms:created xsi:type="dcterms:W3CDTF">2017-02-20T01:33:13Z</dcterms:created>
  <dcterms:modified xsi:type="dcterms:W3CDTF">2026-10-26T15:34:41Z</dcterms:modified>
  <dc:identifier/>
  <dc:language/>
  <cp:version/>
</cp:coreProperties>
</file>