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8" r:id="rId3"/>
    <p:sldId id="258" r:id="rId4"/>
    <p:sldId id="259" r:id="rId5"/>
    <p:sldId id="260" r:id="rId6"/>
    <p:sldId id="269" r:id="rId7"/>
    <p:sldId id="271" r:id="rId8"/>
    <p:sldId id="276" r:id="rId9"/>
    <p:sldId id="277" r:id="rId10"/>
    <p:sldId id="262" r:id="rId11"/>
    <p:sldId id="263" r:id="rId12"/>
    <p:sldId id="261" r:id="rId13"/>
    <p:sldId id="264" r:id="rId14"/>
    <p:sldId id="265" r:id="rId15"/>
    <p:sldId id="279" r:id="rId16"/>
    <p:sldId id="270" r:id="rId17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8"/>
            <p14:sldId id="259"/>
            <p14:sldId id="260"/>
            <p14:sldId id="269"/>
            <p14:sldId id="271"/>
            <p14:sldId id="276"/>
            <p14:sldId id="277"/>
            <p14:sldId id="262"/>
            <p14:sldId id="263"/>
            <p14:sldId id="261"/>
            <p14:sldId id="264"/>
            <p14:sldId id="265"/>
            <p14:sldId id="279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23.10.2026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23.10.2026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23.10.2026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23.10.2026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23.10.2026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23.10.2026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23.10.2026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23.10.2026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23.10.2026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23.10.2026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23.10.2026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23.10.2026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200" b="1" dirty="0"/>
              <a:t>ФГБОУ ВО   </a:t>
            </a:r>
          </a:p>
          <a:p>
            <a:pPr algn="ctr">
              <a:defRPr/>
            </a:pPr>
            <a:r>
              <a:rPr lang="ru-RU" sz="3200" b="1" dirty="0"/>
              <a:t>«Чеченский государственный университет им. А.А. Кадырова»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ea typeface="Arial"/>
                <a:cs typeface="Times New Roman"/>
              </a:rPr>
              <a:t>                                               Агротехнологический институт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магистранта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857778"/>
            <a:ext cx="7759664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/>
              <a:t>ФИО</a:t>
            </a:r>
            <a:r>
              <a:rPr lang="en-US" sz="2800" dirty="0"/>
              <a:t>:</a:t>
            </a:r>
            <a:r>
              <a:rPr lang="ru-RU" sz="2800" dirty="0"/>
              <a:t> Магомадов Сулим </a:t>
            </a:r>
            <a:r>
              <a:rPr lang="ru-RU" sz="2800" dirty="0" err="1"/>
              <a:t>Андиевич</a:t>
            </a:r>
            <a:endParaRPr lang="ru-RU" sz="2800" dirty="0"/>
          </a:p>
          <a:p>
            <a:pPr>
              <a:defRPr/>
            </a:pPr>
            <a:r>
              <a:rPr lang="ru-RU" sz="2800" dirty="0"/>
              <a:t> </a:t>
            </a:r>
            <a:endParaRPr lang="zh-CN"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4221088"/>
            <a:ext cx="8019817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</a:endParaRPr>
          </a:p>
          <a:p>
            <a:pPr>
              <a:defRPr/>
            </a:pPr>
            <a:r>
              <a:rPr lang="ru-RU" sz="2400" dirty="0"/>
              <a:t>Форма обучения: Очная</a:t>
            </a:r>
          </a:p>
          <a:p>
            <a:pPr>
              <a:defRPr/>
            </a:pPr>
            <a:r>
              <a:rPr lang="ru-RU" sz="2400" dirty="0"/>
              <a:t>Направление подготовки: 35.04.04 Агрономия</a:t>
            </a:r>
          </a:p>
          <a:p>
            <a:pPr>
              <a:defRPr/>
            </a:pPr>
            <a:r>
              <a:rPr lang="ru-RU" sz="2400" dirty="0"/>
              <a:t>Профиль: Интенсивное плодоводство  и  виноградарство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sp>
        <p:nvSpPr>
          <p:cNvPr id="9" name="AutoShape 2">
            <a:extLst>
              <a:ext uri="{FF2B5EF4-FFF2-40B4-BE49-F238E27FC236}">
                <a16:creationId xmlns:a16="http://schemas.microsoft.com/office/drawing/2014/main" id="{9C0CDDD2-C349-4FCB-2E75-CC8EE49D107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495" y="3534321"/>
            <a:ext cx="1960527" cy="2520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51675" y="0"/>
            <a:ext cx="9689226" cy="6853397"/>
            <a:chOff x="0" y="0"/>
            <a:chExt cx="10694035" cy="75641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693908" cy="756361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9787" y="231647"/>
              <a:ext cx="9761219" cy="1036320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1786045" y="1268959"/>
            <a:ext cx="8845209" cy="3915734"/>
          </a:xfrm>
          <a:custGeom>
            <a:avLst/>
            <a:gdLst/>
            <a:ahLst/>
            <a:cxnLst/>
            <a:rect l="l" t="t" r="r" b="b"/>
            <a:pathLst>
              <a:path w="9762490" h="4321810">
                <a:moveTo>
                  <a:pt x="9762490" y="0"/>
                </a:moveTo>
                <a:lnTo>
                  <a:pt x="0" y="0"/>
                </a:lnTo>
                <a:lnTo>
                  <a:pt x="0" y="4321429"/>
                </a:lnTo>
                <a:lnTo>
                  <a:pt x="9762490" y="4321429"/>
                </a:lnTo>
                <a:lnTo>
                  <a:pt x="9762490" y="0"/>
                </a:lnTo>
                <a:close/>
              </a:path>
            </a:pathLst>
          </a:custGeom>
          <a:solidFill>
            <a:srgbClr val="C7E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786045" y="209882"/>
            <a:ext cx="8844058" cy="800866"/>
            <a:chOff x="589787" y="231647"/>
            <a:chExt cx="9761220" cy="883919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64252" y="231647"/>
              <a:ext cx="5286756" cy="71170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9787" y="231647"/>
              <a:ext cx="9752075" cy="8839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9787" y="231647"/>
              <a:ext cx="9761219" cy="833628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287309" y="322462"/>
            <a:ext cx="1826690" cy="513616"/>
          </a:xfrm>
          <a:prstGeom prst="rect">
            <a:avLst/>
          </a:prstGeom>
        </p:spPr>
        <p:txBody>
          <a:bodyPr vert="horz" wrap="square" lIns="0" tIns="11507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11506">
              <a:spcBef>
                <a:spcPts val="91"/>
              </a:spcBef>
            </a:pPr>
            <a:r>
              <a:rPr sz="3262" dirty="0">
                <a:solidFill>
                  <a:srgbClr val="27079B"/>
                </a:solidFill>
                <a:latin typeface="Arial"/>
                <a:cs typeface="Arial"/>
              </a:rPr>
              <a:t>Приказы</a:t>
            </a:r>
            <a:endParaRPr sz="3262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786045" y="310681"/>
            <a:ext cx="8845209" cy="957934"/>
            <a:chOff x="589787" y="342899"/>
            <a:chExt cx="9762490" cy="1057275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2187" y="342899"/>
              <a:ext cx="742188" cy="54864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89787" y="1074381"/>
              <a:ext cx="9762490" cy="326390"/>
            </a:xfrm>
            <a:custGeom>
              <a:avLst/>
              <a:gdLst/>
              <a:ahLst/>
              <a:cxnLst/>
              <a:rect l="l" t="t" r="r" b="b"/>
              <a:pathLst>
                <a:path w="9762490" h="326390">
                  <a:moveTo>
                    <a:pt x="9762490" y="0"/>
                  </a:moveTo>
                  <a:lnTo>
                    <a:pt x="0" y="0"/>
                  </a:lnTo>
                  <a:lnTo>
                    <a:pt x="0" y="325793"/>
                  </a:lnTo>
                  <a:lnTo>
                    <a:pt x="9762490" y="325793"/>
                  </a:lnTo>
                  <a:lnTo>
                    <a:pt x="97624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05099" y="1115606"/>
              <a:ext cx="7615555" cy="245110"/>
            </a:xfrm>
            <a:custGeom>
              <a:avLst/>
              <a:gdLst/>
              <a:ahLst/>
              <a:cxnLst/>
              <a:rect l="l" t="t" r="r" b="b"/>
              <a:pathLst>
                <a:path w="7615555" h="245109">
                  <a:moveTo>
                    <a:pt x="7615174" y="0"/>
                  </a:moveTo>
                  <a:lnTo>
                    <a:pt x="0" y="0"/>
                  </a:lnTo>
                  <a:lnTo>
                    <a:pt x="0" y="244944"/>
                  </a:lnTo>
                  <a:lnTo>
                    <a:pt x="7615174" y="244944"/>
                  </a:lnTo>
                  <a:lnTo>
                    <a:pt x="7615174" y="0"/>
                  </a:lnTo>
                  <a:close/>
                </a:path>
              </a:pathLst>
            </a:custGeom>
            <a:solidFill>
              <a:srgbClr val="3700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89787" y="1126274"/>
              <a:ext cx="2085339" cy="243840"/>
            </a:xfrm>
            <a:custGeom>
              <a:avLst/>
              <a:gdLst/>
              <a:ahLst/>
              <a:cxnLst/>
              <a:rect l="l" t="t" r="r" b="b"/>
              <a:pathLst>
                <a:path w="2085339" h="243840">
                  <a:moveTo>
                    <a:pt x="2084832" y="0"/>
                  </a:moveTo>
                  <a:lnTo>
                    <a:pt x="0" y="0"/>
                  </a:lnTo>
                  <a:lnTo>
                    <a:pt x="0" y="243420"/>
                  </a:lnTo>
                  <a:lnTo>
                    <a:pt x="2084832" y="243420"/>
                  </a:lnTo>
                  <a:lnTo>
                    <a:pt x="2084832" y="0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039423" y="1532003"/>
            <a:ext cx="8449378" cy="507613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5753" rIns="0" bIns="0" rtlCol="0">
            <a:spAutoFit/>
          </a:bodyPr>
          <a:lstStyle/>
          <a:p>
            <a:pPr>
              <a:spcBef>
                <a:spcPts val="45"/>
              </a:spcBef>
            </a:pPr>
            <a:endParaRPr sz="1540" dirty="0">
              <a:latin typeface="Times New Roman"/>
              <a:cs typeface="Times New Roman"/>
            </a:endParaRPr>
          </a:p>
          <a:p>
            <a:pPr marL="68462"/>
            <a:r>
              <a:rPr sz="1721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1721" b="1" spc="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721" b="1" spc="-14" dirty="0" err="1">
                <a:solidFill>
                  <a:srgbClr val="006FC0"/>
                </a:solidFill>
                <a:latin typeface="Times New Roman"/>
                <a:cs typeface="Times New Roman"/>
              </a:rPr>
              <a:t>зачислении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 № 280/03-22 от </a:t>
            </a:r>
            <a:r>
              <a:rPr lang="en-US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2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5.08.2025</a:t>
            </a:r>
            <a:endParaRPr sz="1721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39423" y="2269354"/>
            <a:ext cx="8449378" cy="412378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6135" rIns="0" bIns="0" rtlCol="0">
            <a:spAutoFit/>
          </a:bodyPr>
          <a:lstStyle/>
          <a:p>
            <a:pPr marL="68462">
              <a:spcBef>
                <a:spcPts val="1151"/>
              </a:spcBef>
            </a:pPr>
            <a:r>
              <a:rPr sz="1721" b="1" spc="-14" dirty="0" err="1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endParaRPr sz="1721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39423" y="2968923"/>
            <a:ext cx="8449378" cy="412378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6135" rIns="0" bIns="0" rtlCol="0">
            <a:spAutoFit/>
          </a:bodyPr>
          <a:lstStyle/>
          <a:p>
            <a:pPr marL="68462">
              <a:spcBef>
                <a:spcPts val="1151"/>
              </a:spcBef>
            </a:pPr>
            <a:r>
              <a:rPr sz="1721" b="1" spc="-14" dirty="0" err="1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endParaRPr sz="1721" dirty="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39423" y="3659824"/>
            <a:ext cx="8449378" cy="413540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7286" rIns="0" bIns="0" rtlCol="0">
            <a:spAutoFit/>
          </a:bodyPr>
          <a:lstStyle/>
          <a:p>
            <a:pPr marL="68462">
              <a:spcBef>
                <a:spcPts val="1160"/>
              </a:spcBef>
            </a:pPr>
            <a:r>
              <a:rPr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endParaRPr sz="1721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39423" y="4369558"/>
            <a:ext cx="8449378" cy="413540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7286" rIns="0" bIns="0" rtlCol="0">
            <a:spAutoFit/>
          </a:bodyPr>
          <a:lstStyle/>
          <a:p>
            <a:pPr marL="68462">
              <a:spcBef>
                <a:spcPts val="1160"/>
              </a:spcBef>
            </a:pPr>
            <a:r>
              <a:rPr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endParaRPr sz="1721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63229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09318" y="2682850"/>
            <a:ext cx="11833362" cy="3511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507745"/>
              </p:ext>
            </p:extLst>
          </p:nvPr>
        </p:nvGraphicFramePr>
        <p:xfrm>
          <a:off x="666712" y="2285992"/>
          <a:ext cx="10069504" cy="3546000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Инструментальные</a:t>
                      </a:r>
                      <a:r>
                        <a:rPr lang="ru-RU" baseline="0" dirty="0"/>
                        <a:t> </a:t>
                      </a:r>
                      <a:r>
                        <a:rPr lang="ru-RU" dirty="0"/>
                        <a:t> методы исследований </a:t>
                      </a: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ts val="1630"/>
                        </a:lnSpc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Отлично</a:t>
                      </a: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Методика опытов в  садоводстве</a:t>
                      </a: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30"/>
                        </a:lnSpc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Отлично</a:t>
                      </a: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Иностранный язык</a:t>
                      </a: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Математическое  моделирование  в биологии</a:t>
                      </a: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/>
                          <a:cs typeface="Times New Roman"/>
                        </a:rPr>
                        <a:t>Зачтено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Компьютерные</a:t>
                      </a:r>
                      <a:r>
                        <a:rPr lang="ru-RU" baseline="0" dirty="0"/>
                        <a:t>  процессы  ландшафтного  проектирования </a:t>
                      </a:r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/>
                          <a:cs typeface="Times New Roman"/>
                        </a:rPr>
                        <a:t>Зачтено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Новейшие  технологии садового-паркового и ландшафтного  строительства</a:t>
                      </a:r>
                      <a:r>
                        <a:rPr lang="ru-RU" baseline="0" dirty="0"/>
                        <a:t> </a:t>
                      </a:r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101286"/>
              </p:ext>
            </p:extLst>
          </p:nvPr>
        </p:nvGraphicFramePr>
        <p:xfrm>
          <a:off x="738150" y="2143116"/>
          <a:ext cx="10525156" cy="283446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Иностранный</a:t>
                      </a:r>
                      <a:r>
                        <a:rPr lang="ru-RU" baseline="0" dirty="0"/>
                        <a:t>  язык</a:t>
                      </a:r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ts val="1630"/>
                        </a:lnSpc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Отлично</a:t>
                      </a: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Инновационные  технологии в  агрономии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39"/>
                        </a:lnSpc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Проблемы агроэкологии  и</a:t>
                      </a:r>
                      <a:r>
                        <a:rPr lang="ru-RU" baseline="0" dirty="0"/>
                        <a:t>  адаптивности  сортов  в  современном  садоводстве </a:t>
                      </a:r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39"/>
                        </a:lnSpc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История и методика  научной</a:t>
                      </a:r>
                      <a:r>
                        <a:rPr lang="ru-RU" baseline="0" dirty="0"/>
                        <a:t> агрономии</a:t>
                      </a:r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45"/>
                        </a:lnSpc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Сельскохозяйственная биотехнология </a:t>
                      </a: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45"/>
                        </a:lnSpc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0602746"/>
              </p:ext>
            </p:extLst>
          </p:nvPr>
        </p:nvGraphicFramePr>
        <p:xfrm>
          <a:off x="166646" y="2357430"/>
          <a:ext cx="11712575" cy="206708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1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5369484"/>
              </p:ext>
            </p:extLst>
          </p:nvPr>
        </p:nvGraphicFramePr>
        <p:xfrm>
          <a:off x="166646" y="2357430"/>
          <a:ext cx="11712575" cy="234672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67408" y="2039064"/>
            <a:ext cx="11011752" cy="369332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1. Участие во </a:t>
            </a:r>
            <a:r>
              <a:rPr lang="ru-RU" dirty="0"/>
              <a:t>II Международном </a:t>
            </a:r>
            <a:r>
              <a:rPr lang="ru-RU" dirty="0" smtClean="0"/>
              <a:t>учебно</a:t>
            </a:r>
            <a:r>
              <a:rPr lang="ru-RU" dirty="0"/>
              <a:t>-</a:t>
            </a:r>
            <a:r>
              <a:rPr lang="ru-RU" dirty="0" smtClean="0"/>
              <a:t>исследовательском конкурсе (Сертификат)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767326" y="2691152"/>
            <a:ext cx="11011834" cy="646331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2. Номинация «Сельскохозяйственные науки» во 2 Международном учебно-исследовательском конкурсе (Диплом 2 степени)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392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428574"/>
            <a:ext cx="10515600" cy="1392455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520181" y="2031553"/>
            <a:ext cx="108149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1.</a:t>
            </a:r>
            <a:r>
              <a:rPr lang="ru-RU" dirty="0"/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научно-практическая конференция «Развитие современных научных исследований в области сельского хозяйства» В рамках программы стратегического академического лидерства «Приоритет 2023»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520180" y="2975326"/>
            <a:ext cx="1081499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2.</a:t>
            </a:r>
            <a:r>
              <a:rPr lang="ru-RU" dirty="0" smtClean="0"/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научно-практическая конференция «проблемы, перспективы и инновации в агропромышленном комплексе» в целях реализации программы развития ФГБОУ ВО «Чеченский государственный университет им. А.А. Кадырова»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91717" y="4135744"/>
            <a:ext cx="107255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Круглый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стол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тему: Перспективы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роботизации в сельском хозяйстве 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91717" y="4763262"/>
            <a:ext cx="108434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Круглый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стол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тему: Кейс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технологии в преподавании сельскохозяйственных дисциплин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475720" y="5401913"/>
            <a:ext cx="110799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Круглый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стол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тему: Устойчивое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цифровизации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сельском хозяйстве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559872"/>
            <a:ext cx="10974387" cy="1108441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4000" dirty="0"/>
              <a:t>Магистр прошел обучение по программе ДПО</a:t>
            </a:r>
            <a:endParaRPr sz="5400"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545650" y="2492896"/>
            <a:ext cx="10972800" cy="4163040"/>
            <a:chOff x="0" y="216518"/>
            <a:chExt cx="10972800" cy="4163040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98784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 dirty="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 bwMode="auto">
          <a:xfrm>
            <a:off x="545650" y="2503383"/>
            <a:ext cx="10972800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l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algn="l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71600" algn="l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828800" algn="l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286000" algn="l" defTabSz="914400"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6pPr>
            <a:lvl7pPr marL="2743200" algn="l" defTabSz="914400"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7pPr>
            <a:lvl8pPr marL="3200400" algn="l" defTabSz="914400"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8pPr>
            <a:lvl9pPr marL="3657600" algn="l" defTabSz="914400"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9pPr>
          </a:lstStyle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Прошел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по программе «Устойчивое сельское хозяйство как инновационный подход к управлению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агроэкосистемами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в Центре ДПО Аграрно-технологического института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РУДН Регистрационный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номер сертификата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22550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318" y="2682850"/>
            <a:ext cx="11833362" cy="35116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</a:t>
            </a:r>
            <a:r>
              <a:rPr lang="ru-RU" sz="2400" b="1" u="sng" dirty="0" smtClean="0"/>
              <a:t>ВКР</a:t>
            </a:r>
            <a:r>
              <a:rPr lang="ru-RU" sz="2400" b="1" dirty="0" smtClean="0"/>
              <a:t>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</a:t>
            </a:r>
            <a:r>
              <a:rPr lang="ru-RU" i="1" dirty="0" smtClean="0">
                <a:latin typeface="Calibri"/>
              </a:rPr>
              <a:t>ВКР (НКР) РАЗДЕЛЕНА </a:t>
            </a:r>
            <a:r>
              <a:rPr lang="ru-RU" i="1" dirty="0">
                <a:latin typeface="Calibri"/>
              </a:rPr>
              <a:t>НА </a:t>
            </a:r>
            <a:r>
              <a:rPr lang="ru-RU" i="1" u="sng" dirty="0" smtClean="0">
                <a:latin typeface="Calibri"/>
              </a:rPr>
              <a:t>3</a:t>
            </a:r>
            <a:r>
              <a:rPr lang="ru-RU" i="1" dirty="0" smtClean="0">
                <a:latin typeface="Calibri"/>
              </a:rPr>
              <a:t> </a:t>
            </a:r>
            <a:r>
              <a:rPr lang="ru-RU" i="1" dirty="0">
                <a:latin typeface="Calibri"/>
              </a:rPr>
              <a:t>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519235" y="4626852"/>
            <a:ext cx="1073242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ГЛАВА 1. ОБЗОР ЛИТЕРАТУРЫ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ГЛАВА 2. МЕСТО, УСЛОВИЯ И МЕТОДИКА ПРОВЕДЕНИЯ ИССЛЕДОВАНИЙ ЭКСПЕРИМЕНТА</a:t>
            </a:r>
          </a:p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  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ГЛАВА 3.РЕЗУЛЬТАТЫ ИССЛЕДОВАНИЙ</a:t>
            </a:r>
            <a:endParaRPr lang="ru-RU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828" y="3149184"/>
            <a:ext cx="11821169" cy="90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3829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598</TotalTime>
  <Words>522</Words>
  <Application>Microsoft Office PowerPoint</Application>
  <DocSecurity>0</DocSecurity>
  <PresentationFormat>Широкоэкранный</PresentationFormat>
  <Paragraphs>123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Магистр прошел обучение по программе ДПО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1</cp:lastModifiedBy>
  <cp:revision>78</cp:revision>
  <dcterms:created xsi:type="dcterms:W3CDTF">2017-02-20T01:33:13Z</dcterms:created>
  <dcterms:modified xsi:type="dcterms:W3CDTF">2026-10-23T07:07:29Z</dcterms:modified>
  <dc:identifier/>
  <dc:language/>
  <cp:version/>
</cp:coreProperties>
</file>