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4" autoAdjust="0"/>
    <p:restoredTop sz="94660"/>
  </p:normalViewPr>
  <p:slideViewPr>
    <p:cSldViewPr>
      <p:cViewPr varScale="1">
        <p:scale>
          <a:sx n="69" d="100"/>
          <a:sy n="69" d="100"/>
        </p:scale>
        <p:origin x="96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Докшукаев</a:t>
            </a:r>
            <a:r>
              <a:rPr lang="ru-RU" sz="2800" dirty="0"/>
              <a:t> Магомед Абдуллаевич</a:t>
            </a:r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393E8B-2589-C36F-F722-636004852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64" y="3877247"/>
            <a:ext cx="2304256" cy="26258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2151A3-46FB-C701-12CB-A5DD7E7D45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62" y="3846952"/>
            <a:ext cx="2304256" cy="265614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B210124-10E7-122E-D40E-5703925E77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58" y="3846951"/>
            <a:ext cx="2304256" cy="26864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8875E1E-DCD3-240C-6E91-80DEA8B70C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750" y="3846949"/>
            <a:ext cx="2304256" cy="268644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101667-FCBF-695A-331F-2FAE4739F7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738" y="3846946"/>
            <a:ext cx="2304256" cy="26864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280/03-22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5.08.2025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413918"/>
              </p:ext>
            </p:extLst>
          </p:nvPr>
        </p:nvGraphicFramePr>
        <p:xfrm>
          <a:off x="666712" y="2285992"/>
          <a:ext cx="10069504" cy="354600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Инструментальные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 методы исследований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Методика опытов в  садоводстве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Математическое  моделирование  в биологии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Компьютерные</a:t>
                      </a:r>
                      <a:r>
                        <a:rPr lang="ru-RU" baseline="0" dirty="0"/>
                        <a:t>  процессы  ландшафтного  проектирования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Новейшие  технологии садового-паркового и ландшафтного  строительства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35024"/>
              </p:ext>
            </p:extLst>
          </p:nvPr>
        </p:nvGraphicFramePr>
        <p:xfrm>
          <a:off x="738150" y="2143116"/>
          <a:ext cx="10525156" cy="28344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</a:t>
                      </a:r>
                      <a:r>
                        <a:rPr lang="ru-RU" baseline="0" dirty="0"/>
                        <a:t>  язык</a:t>
                      </a:r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Инновационные  технологии в  агрономии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Проблемы агроэкологии  и</a:t>
                      </a:r>
                      <a:r>
                        <a:rPr lang="ru-RU" baseline="0" dirty="0"/>
                        <a:t>  адаптивности  сортов  в  современном  садоводстве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 и методика  научной</a:t>
                      </a:r>
                      <a:r>
                        <a:rPr lang="ru-RU" baseline="0" dirty="0"/>
                        <a:t> агрономии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Сельскохозяйственная биотехнология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02746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69484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_3___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1160463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Тема:  Действие  длины  обрезки  плодовых  стрелок  на  процесс  формирования  урожая  винограда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426</Words>
  <Application>Microsoft Office PowerPoint</Application>
  <DocSecurity>0</DocSecurity>
  <PresentationFormat>Широкоэкранный</PresentationFormat>
  <Paragraphs>129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69</cp:revision>
  <dcterms:created xsi:type="dcterms:W3CDTF">2017-02-20T01:33:13Z</dcterms:created>
  <dcterms:modified xsi:type="dcterms:W3CDTF">2026-10-20T08:35:18Z</dcterms:modified>
  <dc:identifier/>
  <dc:language/>
  <cp:version/>
</cp:coreProperties>
</file>