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9" r:id="rId7"/>
    <p:sldId id="271" r:id="rId8"/>
    <p:sldId id="276" r:id="rId9"/>
    <p:sldId id="277" r:id="rId10"/>
    <p:sldId id="262" r:id="rId11"/>
    <p:sldId id="263" r:id="rId12"/>
    <p:sldId id="261" r:id="rId13"/>
    <p:sldId id="264" r:id="rId14"/>
    <p:sldId id="265" r:id="rId15"/>
    <p:sldId id="266" r:id="rId16"/>
    <p:sldId id="270" r:id="rId1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8"/>
            <p14:sldId id="259"/>
            <p14:sldId id="260"/>
            <p14:sldId id="269"/>
            <p14:sldId id="271"/>
            <p14:sldId id="276"/>
            <p14:sldId id="277"/>
            <p14:sldId id="262"/>
            <p14:sldId id="263"/>
            <p14:sldId id="261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/>
              <a:t>ФГБОУ ВО   </a:t>
            </a:r>
          </a:p>
          <a:p>
            <a:pPr algn="ctr">
              <a:defRPr/>
            </a:pPr>
            <a:r>
              <a:rPr lang="ru-RU" sz="3200" b="1" dirty="0"/>
              <a:t>«Чеченский государственный университет им. А.А. Кадырова»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                                               Агротехнологический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1425" y="3782675"/>
            <a:ext cx="7759664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Джанхаев</a:t>
            </a:r>
            <a:r>
              <a:rPr lang="ru-RU" sz="2800" dirty="0"/>
              <a:t> Муса </a:t>
            </a:r>
            <a:r>
              <a:rPr lang="ru-RU" sz="2800" dirty="0" err="1"/>
              <a:t>Заурбекович</a:t>
            </a:r>
            <a:endParaRPr lang="ru-RU" sz="2800" dirty="0"/>
          </a:p>
          <a:p>
            <a:pPr>
              <a:defRPr/>
            </a:pP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4221088"/>
            <a:ext cx="8019817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sz="2400" dirty="0"/>
              <a:t>Форма обучения: Очная</a:t>
            </a:r>
          </a:p>
          <a:p>
            <a:pPr>
              <a:defRPr/>
            </a:pPr>
            <a:r>
              <a:rPr lang="ru-RU" sz="2400" dirty="0"/>
              <a:t>Направление подготовки: 35.04.04 Агрономия</a:t>
            </a:r>
          </a:p>
          <a:p>
            <a:pPr>
              <a:defRPr/>
            </a:pPr>
            <a:r>
              <a:rPr lang="ru-RU" sz="2400" dirty="0"/>
              <a:t>Профиль: Интенсивное плодоводство  и  виноградарство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C0CDDD2-C349-4FCB-2E75-CC8EE49D10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1675" y="0"/>
            <a:ext cx="9689226" cy="6853397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3908" cy="7563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7" y="231647"/>
              <a:ext cx="9761219" cy="103632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86045" y="1268959"/>
            <a:ext cx="8845209" cy="3915734"/>
          </a:xfrm>
          <a:custGeom>
            <a:avLst/>
            <a:gdLst/>
            <a:ahLst/>
            <a:cxnLst/>
            <a:rect l="l" t="t" r="r" b="b"/>
            <a:pathLst>
              <a:path w="9762490" h="4321810">
                <a:moveTo>
                  <a:pt x="9762490" y="0"/>
                </a:moveTo>
                <a:lnTo>
                  <a:pt x="0" y="0"/>
                </a:lnTo>
                <a:lnTo>
                  <a:pt x="0" y="4321429"/>
                </a:lnTo>
                <a:lnTo>
                  <a:pt x="9762490" y="4321429"/>
                </a:lnTo>
                <a:lnTo>
                  <a:pt x="9762490" y="0"/>
                </a:lnTo>
                <a:close/>
              </a:path>
            </a:pathLst>
          </a:custGeom>
          <a:solidFill>
            <a:srgbClr val="C7E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86045" y="209882"/>
            <a:ext cx="8844058" cy="800866"/>
            <a:chOff x="589787" y="231647"/>
            <a:chExt cx="9761220" cy="88391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252" y="231647"/>
              <a:ext cx="52867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231647"/>
              <a:ext cx="9752075" cy="883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" y="231647"/>
              <a:ext cx="9761219" cy="8336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87309" y="322462"/>
            <a:ext cx="1826690" cy="513616"/>
          </a:xfrm>
          <a:prstGeom prst="rect">
            <a:avLst/>
          </a:prstGeom>
        </p:spPr>
        <p:txBody>
          <a:bodyPr vert="horz" wrap="square" lIns="0" tIns="11507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06">
              <a:spcBef>
                <a:spcPts val="91"/>
              </a:spcBef>
            </a:pPr>
            <a:r>
              <a:rPr sz="3262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  <a:endParaRPr sz="326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6045" y="310681"/>
            <a:ext cx="8845209" cy="957934"/>
            <a:chOff x="589787" y="342899"/>
            <a:chExt cx="9762490" cy="10572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7" y="342899"/>
              <a:ext cx="742188" cy="5486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9787" y="1074381"/>
              <a:ext cx="9762490" cy="326390"/>
            </a:xfrm>
            <a:custGeom>
              <a:avLst/>
              <a:gdLst/>
              <a:ahLst/>
              <a:cxnLst/>
              <a:rect l="l" t="t" r="r" b="b"/>
              <a:pathLst>
                <a:path w="9762490" h="326390">
                  <a:moveTo>
                    <a:pt x="9762490" y="0"/>
                  </a:moveTo>
                  <a:lnTo>
                    <a:pt x="0" y="0"/>
                  </a:lnTo>
                  <a:lnTo>
                    <a:pt x="0" y="325793"/>
                  </a:lnTo>
                  <a:lnTo>
                    <a:pt x="9762490" y="325793"/>
                  </a:lnTo>
                  <a:lnTo>
                    <a:pt x="976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05099" y="1115606"/>
              <a:ext cx="7615555" cy="245110"/>
            </a:xfrm>
            <a:custGeom>
              <a:avLst/>
              <a:gdLst/>
              <a:ahLst/>
              <a:cxnLst/>
              <a:rect l="l" t="t" r="r" b="b"/>
              <a:pathLst>
                <a:path w="7615555" h="245109">
                  <a:moveTo>
                    <a:pt x="7615174" y="0"/>
                  </a:moveTo>
                  <a:lnTo>
                    <a:pt x="0" y="0"/>
                  </a:lnTo>
                  <a:lnTo>
                    <a:pt x="0" y="244944"/>
                  </a:lnTo>
                  <a:lnTo>
                    <a:pt x="7615174" y="244944"/>
                  </a:lnTo>
                  <a:lnTo>
                    <a:pt x="7615174" y="0"/>
                  </a:lnTo>
                  <a:close/>
                </a:path>
              </a:pathLst>
            </a:custGeom>
            <a:solidFill>
              <a:srgbClr val="37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787" y="1126274"/>
              <a:ext cx="2085339" cy="243840"/>
            </a:xfrm>
            <a:custGeom>
              <a:avLst/>
              <a:gdLst/>
              <a:ahLst/>
              <a:cxnLst/>
              <a:rect l="l" t="t" r="r" b="b"/>
              <a:pathLst>
                <a:path w="2085339" h="243840">
                  <a:moveTo>
                    <a:pt x="2084832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2084832" y="243420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9423" y="1532003"/>
            <a:ext cx="8449378" cy="507613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5753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540" dirty="0">
              <a:latin typeface="Times New Roman"/>
              <a:cs typeface="Times New Roman"/>
            </a:endParaRPr>
          </a:p>
          <a:p>
            <a:pPr marL="68462"/>
            <a:r>
              <a:rPr sz="1721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21" b="1" spc="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№ 280/03-22 от 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5.08.2025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9423" y="2269354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9423" y="2968923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9423" y="3659824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9423" y="4369558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32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411728"/>
              </p:ext>
            </p:extLst>
          </p:nvPr>
        </p:nvGraphicFramePr>
        <p:xfrm>
          <a:off x="666712" y="2285992"/>
          <a:ext cx="10069504" cy="354600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Инструментальные</a:t>
                      </a:r>
                      <a:r>
                        <a:rPr lang="ru-RU" baseline="0" dirty="0"/>
                        <a:t> </a:t>
                      </a:r>
                      <a:r>
                        <a:rPr lang="ru-RU" dirty="0"/>
                        <a:t> методы исследований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r>
                        <a:rPr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Хорошо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Методика опытов в  садоводстве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Хорошо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 язык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Математическое  моделирование  в биологии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Компьютерные</a:t>
                      </a:r>
                      <a:r>
                        <a:rPr lang="ru-RU" baseline="0" dirty="0"/>
                        <a:t>  процессы  ландшафтного  проектирования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Новейшие  технологии садового-паркового и ландшафтного  строительства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284571"/>
              </p:ext>
            </p:extLst>
          </p:nvPr>
        </p:nvGraphicFramePr>
        <p:xfrm>
          <a:off x="738150" y="2143116"/>
          <a:ext cx="10525156" cy="283446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</a:t>
                      </a:r>
                      <a:r>
                        <a:rPr lang="ru-RU" baseline="0" dirty="0"/>
                        <a:t>  язык</a:t>
                      </a:r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Хорошо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Инновационные  технологии в  агрономии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Проблемы агроэкологии  и</a:t>
                      </a:r>
                      <a:r>
                        <a:rPr lang="ru-RU" baseline="0" dirty="0"/>
                        <a:t>  адаптивности  сортов  в  современном  садоводстве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История и методика  научной</a:t>
                      </a:r>
                      <a:r>
                        <a:rPr lang="ru-RU" baseline="0" dirty="0"/>
                        <a:t> агрономии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Сельскохозяйственная биотехнология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602746"/>
              </p:ext>
            </p:extLst>
          </p:nvPr>
        </p:nvGraphicFramePr>
        <p:xfrm>
          <a:off x="166646" y="2357430"/>
          <a:ext cx="11712575" cy="206708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1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369484"/>
              </p:ext>
            </p:extLst>
          </p:nvPr>
        </p:nvGraphicFramePr>
        <p:xfrm>
          <a:off x="166646" y="2357430"/>
          <a:ext cx="11712575" cy="234672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28574"/>
            <a:ext cx="10515600" cy="1392455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559872"/>
            <a:ext cx="10974387" cy="1108441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4000" dirty="0"/>
              <a:t>Магистр прошел обучение по программе ДПО</a:t>
            </a:r>
            <a:endParaRPr sz="5400"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11187" y="1988840"/>
            <a:ext cx="10972800" cy="4369681"/>
            <a:chOff x="0" y="9877"/>
            <a:chExt cx="10972800" cy="436968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212528" y="9877"/>
              <a:ext cx="10441160" cy="118685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__3__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1160463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Тема: Оптимизация  условий  адаптации  растений  регенерантов  земляники  садовой  в  условиях </a:t>
            </a:r>
            <a:r>
              <a:rPr lang="en-US" dirty="0">
                <a:solidFill>
                  <a:schemeClr val="tx1"/>
                </a:solidFill>
              </a:rPr>
              <a:t>ex vitro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</TotalTime>
  <Words>438</Words>
  <Application>Microsoft Office PowerPoint</Application>
  <DocSecurity>0</DocSecurity>
  <PresentationFormat>Широкоэкранный</PresentationFormat>
  <Paragraphs>140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Магистр прошел обучение по программе ДПО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67</cp:revision>
  <dcterms:created xsi:type="dcterms:W3CDTF">2017-02-20T01:33:13Z</dcterms:created>
  <dcterms:modified xsi:type="dcterms:W3CDTF">2026-10-20T08:31:22Z</dcterms:modified>
  <dc:identifier/>
  <dc:language/>
  <cp:version/>
</cp:coreProperties>
</file>