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fM5aOIh4ioc9DoQ1TxAvsfdOK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A80174-1D63-41EF-A5EA-75294DA82411}"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610630" y="139028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Чеченский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университет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А. А.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Кадырова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</a:t>
            </a:r>
            <a:b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sz="255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</a:t>
            </a:r>
            <a:r>
              <a:rPr lang="en-US" sz="32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 </a:t>
            </a:r>
            <a:endParaRPr sz="320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Арсабиев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Имсмаал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Исрапилович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>
                <a:solidFill>
                  <a:srgbClr val="27079B"/>
                </a:solidFill>
              </a:rPr>
              <a:t> 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04.0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.01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sng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7375EE-FDB8-4CA1-8B77-3FD487E500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9475" y="1802342"/>
            <a:ext cx="3024070" cy="410159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BB9949-F51D-415C-AB6D-B3A29D64E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25550" y="1709739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en-US" sz="1900" b="1" i="0" u="none" strike="noStrike" cap="none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зачислении</a:t>
            </a: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280/03-22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.08.202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</a:t>
            </a:r>
            <a:endParaRPr sz="19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9FF413-2F94-46D9-9D9E-66F09D9329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88" name="Google Shape;88;p3"/>
          <p:cNvGraphicFramePr/>
          <p:nvPr>
            <p:extLst>
              <p:ext uri="{D42A27DB-BD31-4B8C-83A1-F6EECF244321}">
                <p14:modId xmlns:p14="http://schemas.microsoft.com/office/powerpoint/2010/main" val="3102348698"/>
              </p:ext>
            </p:extLst>
          </p:nvPr>
        </p:nvGraphicFramePr>
        <p:xfrm>
          <a:off x="568216" y="2136775"/>
          <a:ext cx="9762475" cy="3650928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379">
                  <a:extLst>
                    <a:ext uri="{9D8B030D-6E8A-4147-A177-3AD203B41FA5}">
                      <a16:colId xmlns:a16="http://schemas.microsoft.com/office/drawing/2014/main" val="248004708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</a:t>
                      </a:r>
                      <a:r>
                        <a:rPr lang="en-US" sz="1600" b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семестр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778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спорт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представление научных результатов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этика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Философские проблемы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dirty="0"/>
                        <a:t>7.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4322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dirty="0"/>
                        <a:t>8.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проектами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13743"/>
                  </a:ext>
                </a:extLst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6613AE9-E2C1-4D1E-B96B-7A831E0B6F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04" name="Google Shape;104;p4"/>
          <p:cNvGraphicFramePr/>
          <p:nvPr>
            <p:extLst>
              <p:ext uri="{D42A27DB-BD31-4B8C-83A1-F6EECF244321}">
                <p14:modId xmlns:p14="http://schemas.microsoft.com/office/powerpoint/2010/main" val="3514757605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Культурология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Компьютерные технологии в химической науке и в производстве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Водные растворы электролитов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Физические методы исследование неорганических веществ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DECFE3-DD41-43CB-9DAF-DAAA56A73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20" name="Google Shape;120;p5"/>
          <p:cNvGraphicFramePr/>
          <p:nvPr>
            <p:extLst>
              <p:ext uri="{D42A27DB-BD31-4B8C-83A1-F6EECF244321}">
                <p14:modId xmlns:p14="http://schemas.microsoft.com/office/powerpoint/2010/main" val="3802009572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4851208-6C9E-4C31-A2D7-8636236831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36" name="Google Shape;136;p6"/>
          <p:cNvGraphicFramePr/>
          <p:nvPr>
            <p:extLst>
              <p:ext uri="{D42A27DB-BD31-4B8C-83A1-F6EECF244321}">
                <p14:modId xmlns:p14="http://schemas.microsoft.com/office/powerpoint/2010/main" val="490575304"/>
              </p:ext>
            </p:extLst>
          </p:nvPr>
        </p:nvGraphicFramePr>
        <p:xfrm>
          <a:off x="568216" y="2136775"/>
          <a:ext cx="9762475" cy="15357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CE59EE-5B95-4A56-810C-061D3CD25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52" name="Google Shape;152;p7"/>
          <p:cNvGraphicFramePr/>
          <p:nvPr>
            <p:extLst>
              <p:ext uri="{D42A27DB-BD31-4B8C-83A1-F6EECF244321}">
                <p14:modId xmlns:p14="http://schemas.microsoft.com/office/powerpoint/2010/main" val="1368758687"/>
              </p:ext>
            </p:extLst>
          </p:nvPr>
        </p:nvGraphicFramePr>
        <p:xfrm>
          <a:off x="568216" y="2136775"/>
          <a:ext cx="9762475" cy="24854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50;p7">
            <a:extLst>
              <a:ext uri="{FF2B5EF4-FFF2-40B4-BE49-F238E27FC236}">
                <a16:creationId xmlns:a16="http://schemas.microsoft.com/office/drawing/2014/main" id="{AD8EE0D8-3EAA-49E6-95F8-2B13CB0DE520}"/>
              </a:ext>
            </a:extLst>
          </p:cNvPr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2253C37-1292-4BC8-B118-D44519F04E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2364615210"/>
              </p:ext>
            </p:extLst>
          </p:nvPr>
        </p:nvGraphicFramePr>
        <p:xfrm>
          <a:off x="568216" y="2136775"/>
          <a:ext cx="9762475" cy="31185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CDCCAC2-5BE1-4535-839A-10336905BE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7D34C6-64BB-4DB5-9C24-4B9D31C70C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9FCC1D-3735-45D8-A3E0-07C29E3738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8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МАГИСТРАТУРЫ</a:t>
            </a: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ОБЩЕСТВЕННО-ЗНАЧИМЫХ  МЕРОПРИЯТИЯХ МЕЖДУНАРОДНОГО  УРОВНЯ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1F9164-A87F-4790-8094-40EF8DF2B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7AC10A0-DE43-4533-B2B3-EE329CB1A2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F258986-1EBD-45AA-A316-DD74DA0928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40355A7-D8F2-4435-BA41-120FB991B4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48643C7-F4EA-4DB7-AD42-5824B48CDB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50E8A35-33CE-41D1-B7A6-D1A767027B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560</Words>
  <Application>Microsoft Office PowerPoint</Application>
  <PresentationFormat>Произвольный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 БАКАЛАВРОВ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УЧАСТИЕ МАГИСТРАТУРЫ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254</dc:creator>
  <cp:lastModifiedBy>254</cp:lastModifiedBy>
  <cp:revision>15</cp:revision>
  <dcterms:created xsi:type="dcterms:W3CDTF">2021-01-17T08:51:20Z</dcterms:created>
  <dcterms:modified xsi:type="dcterms:W3CDTF">2026-10-06T11:14:09Z</dcterms:modified>
</cp:coreProperties>
</file>