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fM5aOIh4ioc9DoQ1TxAvsfdOK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A80174-1D63-41EF-A5EA-75294DA82411}"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610630" y="139028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spcFirstLastPara="1" wrap="square" lIns="0" tIns="1308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Чеченский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университет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А. А.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Кадырова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</a:t>
            </a:r>
            <a:b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sz="255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avLst/>
            <a:gdLst/>
            <a:ahLst/>
            <a:cxn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</a:t>
            </a:r>
            <a:r>
              <a:rPr lang="en-US" sz="32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 </a:t>
            </a:r>
            <a:endParaRPr sz="320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8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Адагов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Магомед </a:t>
            </a:r>
            <a:r>
              <a:rPr lang="ru-RU" dirty="0">
                <a:solidFill>
                  <a:srgbClr val="27079B"/>
                </a:solidFill>
              </a:rPr>
              <a:t>Ахмедович 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>
                <a:solidFill>
                  <a:srgbClr val="27079B"/>
                </a:solidFill>
              </a:rPr>
              <a:t> </a:t>
            </a:r>
            <a:endParaRPr sz="1900" b="0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0" lvl="0" indent="0" algn="l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900" b="1" i="1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04.0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.01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dirty="0"/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sng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</a:t>
            </a: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dirty="0"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64348C-30F3-485F-A32E-ABBA4A6112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141" y="1879759"/>
            <a:ext cx="3364655" cy="44928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7D29C43-71C0-45D4-9449-ECA5D72207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825550" y="1709739"/>
            <a:ext cx="9042300" cy="460500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</a:t>
            </a:r>
            <a:r>
              <a:rPr lang="en-US" sz="1900" b="1" i="0" u="none" strike="noStrike" cap="none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зачислении</a:t>
            </a: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280/03-22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.08.202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 </a:t>
            </a:r>
            <a:endParaRPr sz="19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2E11FC-D6E7-43B0-B549-5C62E8E51C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761" y="304471"/>
            <a:ext cx="838840" cy="7305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88" name="Google Shape;88;p3"/>
          <p:cNvGraphicFramePr/>
          <p:nvPr>
            <p:extLst>
              <p:ext uri="{D42A27DB-BD31-4B8C-83A1-F6EECF244321}">
                <p14:modId xmlns:p14="http://schemas.microsoft.com/office/powerpoint/2010/main" val="1197527728"/>
              </p:ext>
            </p:extLst>
          </p:nvPr>
        </p:nvGraphicFramePr>
        <p:xfrm>
          <a:off x="568216" y="2136775"/>
          <a:ext cx="9762475" cy="3650928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379">
                  <a:extLst>
                    <a:ext uri="{9D8B030D-6E8A-4147-A177-3AD203B41FA5}">
                      <a16:colId xmlns:a16="http://schemas.microsoft.com/office/drawing/2014/main" val="248004708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</a:t>
                      </a:r>
                      <a:r>
                        <a:rPr lang="en-US" sz="1600" b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семестр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неорганической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778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атмосферы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проблемы неорганической химии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экспериментальные методы в химической лаборатории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спорт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анализа и представление научных результатов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этика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Философские проблемы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dirty="0"/>
                        <a:t>7.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84322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dirty="0"/>
                        <a:t>8.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проектами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413743"/>
                  </a:ext>
                </a:extLst>
              </a:tr>
            </a:tbl>
          </a:graphicData>
        </a:graphic>
      </p:graphicFrame>
      <p:sp>
        <p:nvSpPr>
          <p:cNvPr id="89" name="Google Shape;89;p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0104F7E-82B1-44F8-AD80-7322AA6DB9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857" y="262354"/>
            <a:ext cx="810717" cy="7060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04" name="Google Shape;104;p4"/>
          <p:cNvGraphicFramePr/>
          <p:nvPr>
            <p:extLst>
              <p:ext uri="{D42A27DB-BD31-4B8C-83A1-F6EECF244321}">
                <p14:modId xmlns:p14="http://schemas.microsoft.com/office/powerpoint/2010/main" val="1141231999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Иностранный язык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Культурология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Компьютерные технологии в химической науке и в производстве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Водные растворы электролитов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Физические методы исследование неорганических веществ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p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D828040-EB44-4823-93FC-7D5DCD4612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011" y="277573"/>
            <a:ext cx="821908" cy="7157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20" name="Google Shape;120;p5"/>
          <p:cNvGraphicFramePr/>
          <p:nvPr>
            <p:extLst>
              <p:ext uri="{D42A27DB-BD31-4B8C-83A1-F6EECF244321}">
                <p14:modId xmlns:p14="http://schemas.microsoft.com/office/powerpoint/2010/main" val="3802009572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1" name="Google Shape;121;p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AFB737F-E1CE-4274-92B5-18106CA3B5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050" y="254462"/>
            <a:ext cx="855818" cy="7453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36" name="Google Shape;136;p6"/>
          <p:cNvGraphicFramePr/>
          <p:nvPr>
            <p:extLst>
              <p:ext uri="{D42A27DB-BD31-4B8C-83A1-F6EECF244321}">
                <p14:modId xmlns:p14="http://schemas.microsoft.com/office/powerpoint/2010/main" val="490575304"/>
              </p:ext>
            </p:extLst>
          </p:nvPr>
        </p:nvGraphicFramePr>
        <p:xfrm>
          <a:off x="568216" y="2136775"/>
          <a:ext cx="9762475" cy="15357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60B22F-AED2-46FD-95CC-E3865053B7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81" y="251331"/>
            <a:ext cx="879670" cy="76607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52" name="Google Shape;152;p7"/>
          <p:cNvGraphicFramePr/>
          <p:nvPr>
            <p:extLst>
              <p:ext uri="{D42A27DB-BD31-4B8C-83A1-F6EECF244321}">
                <p14:modId xmlns:p14="http://schemas.microsoft.com/office/powerpoint/2010/main" val="1368758687"/>
              </p:ext>
            </p:extLst>
          </p:nvPr>
        </p:nvGraphicFramePr>
        <p:xfrm>
          <a:off x="568216" y="2136775"/>
          <a:ext cx="9762475" cy="24854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4E2C113-381B-4FBE-8C0B-4286D6FB33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164" y="272424"/>
            <a:ext cx="810717" cy="70603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68" name="Google Shape;168;p8"/>
          <p:cNvGraphicFramePr/>
          <p:nvPr>
            <p:extLst>
              <p:ext uri="{D42A27DB-BD31-4B8C-83A1-F6EECF244321}">
                <p14:modId xmlns:p14="http://schemas.microsoft.com/office/powerpoint/2010/main" val="2364615210"/>
              </p:ext>
            </p:extLst>
          </p:nvPr>
        </p:nvGraphicFramePr>
        <p:xfrm>
          <a:off x="568216" y="2136775"/>
          <a:ext cx="9762475" cy="31185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AE956FD-9BD4-4B42-B1BA-7363206D74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050" y="253508"/>
            <a:ext cx="928308" cy="8084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</a:t>
            </a:r>
            <a:r>
              <a:rPr lang="en-US" sz="145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45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полученные</a:t>
            </a:r>
            <a:r>
              <a:rPr lang="en-US" sz="145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</a:t>
            </a:r>
            <a:r>
              <a:rPr lang="en-US" sz="145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5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экзаменах</a:t>
            </a:r>
            <a:r>
              <a:rPr lang="en-US" sz="145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145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зачетах</a:t>
            </a:r>
            <a:endParaRPr sz="145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E2698AA-D4D7-4150-8255-87318E9D15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050" y="260674"/>
            <a:ext cx="889398" cy="7745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МАГИСТРОВ</a:t>
            </a:r>
            <a:endParaRPr dirty="0"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D0D7276-44FC-4C35-B3F7-29B107C0F6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050" y="265366"/>
            <a:ext cx="831032" cy="7792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84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12115" marR="5080" lvl="0" indent="-40005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</a:t>
            </a: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МАГИСТРАТУРЫ </a:t>
            </a:r>
            <a:r>
              <a:rPr lang="en-US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ОБЩЕСТВЕННО-ЗНАЧИМЫХ  МЕРОПРИЯТИЯХ МЕЖДУНАРОДНОГО  УРОВНЯ</a:t>
            </a: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9039100" cy="3092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7170F6-D51E-4E56-A6C3-64BA965F2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73" y="249010"/>
            <a:ext cx="976947" cy="8507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14880" marR="5080" lvl="0" indent="-129032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050" rIns="0" bIns="0" anchor="t" anchorCtr="0">
            <a:spAutoFit/>
          </a:bodyPr>
          <a:lstStyle/>
          <a:p>
            <a:pPr marL="3282950" marR="2786380" lvl="0" indent="-5092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D9B64C1-327D-4161-8055-85226603E9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062" y="243898"/>
            <a:ext cx="899125" cy="78302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EB116A0-DFB8-4742-8E86-73D6A62B82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142" y="256447"/>
            <a:ext cx="957491" cy="83385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49855" marR="5080" lvl="0" indent="-263779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4600" rIns="0" bIns="0" anchor="t" anchorCtr="0">
            <a:spAutoFit/>
          </a:bodyPr>
          <a:lstStyle/>
          <a:p>
            <a:pPr marL="2844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4B83496-F8E5-4D26-9A5B-79FACAF9F9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54" y="256296"/>
            <a:ext cx="840759" cy="83385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87950" rIns="0" bIns="0" anchor="t" anchorCtr="0">
            <a:spAutoFit/>
          </a:bodyPr>
          <a:lstStyle/>
          <a:p>
            <a:pPr marL="1422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gdLst/>
            <a:ahLst/>
            <a:cxn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1A4DAB7-0EAE-413A-BAC7-0122D08FFB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358" y="227426"/>
            <a:ext cx="924157" cy="80482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11120" marR="5080" lvl="0" indent="-2599055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/>
            <a:ahLst/>
            <a:cxn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5E7526E-5F7A-44ED-945C-8DAB0AB324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394" y="257389"/>
            <a:ext cx="922831" cy="8036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560</Words>
  <Application>Microsoft Office PowerPoint</Application>
  <PresentationFormat>Произвольный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МАГИСТРОВ</vt:lpstr>
      <vt:lpstr>РЕЗУЛЬТАТЫ ПРОМЕЖУТОЧНОЙ АТТЕСТАЦИИ  БАКАЛАВРОВ</vt:lpstr>
      <vt:lpstr>РЕЗУЛЬТАТЫ ПРОМЕЖУТОЧНОЙ АТТЕСТАЦИИ МАГИСТРОВ</vt:lpstr>
      <vt:lpstr>РЕЗУЛЬТАТЫ ПРОМЕЖУТОЧНОЙ АТТЕСТАЦИИ МАГИСТРОВ</vt:lpstr>
      <vt:lpstr>УЧАСТИЕ МАГИСТРАТУРЫ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254</dc:creator>
  <cp:lastModifiedBy>254</cp:lastModifiedBy>
  <cp:revision>15</cp:revision>
  <dcterms:created xsi:type="dcterms:W3CDTF">2021-01-17T08:51:20Z</dcterms:created>
  <dcterms:modified xsi:type="dcterms:W3CDTF">2026-10-06T11:13:29Z</dcterms:modified>
</cp:coreProperties>
</file>