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6" r:id="rId8"/>
    <p:sldId id="261" r:id="rId9"/>
    <p:sldId id="262" r:id="rId10"/>
    <p:sldId id="263" r:id="rId11"/>
    <p:sldId id="264" r:id="rId12"/>
    <p:sldId id="265" r:id="rId13"/>
    <p:sldId id="266" r:id="rId14"/>
    <p:sldId id="270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4660"/>
  </p:normalViewPr>
  <p:slideViewPr>
    <p:cSldViewPr>
      <p:cViewPr varScale="1">
        <p:scale>
          <a:sx n="64" d="100"/>
          <a:sy n="64" d="100"/>
        </p:scale>
        <p:origin x="96" y="10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495600" y="3892941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Питаев</a:t>
            </a:r>
            <a:r>
              <a:rPr lang="ru-RU" sz="2800" dirty="0"/>
              <a:t> Амир </a:t>
            </a:r>
            <a:r>
              <a:rPr lang="ru-RU" sz="2800" dirty="0" err="1"/>
              <a:t>Цоцаевич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495600" y="4433460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495600" y="4850973"/>
            <a:ext cx="986680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47701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661885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Разработка систем управления базами данных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Сетевые и информационные технологии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Персональный менеджмент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научно-исследовательской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943697"/>
              </p:ext>
            </p:extLst>
          </p:nvPr>
        </p:nvGraphicFramePr>
        <p:xfrm>
          <a:off x="738150" y="2143116"/>
          <a:ext cx="10525156" cy="46935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и защита информации в информационных системах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межкультурной коммуникации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цифровыми проектами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53989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478826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326437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D3775-D059-4DEC-8431-184CA8FDC513}"/>
              </a:ext>
            </a:extLst>
          </p:cNvPr>
          <p:cNvSpPr txBox="1"/>
          <p:nvPr/>
        </p:nvSpPr>
        <p:spPr>
          <a:xfrm>
            <a:off x="1187474" y="2002152"/>
            <a:ext cx="7722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Всероссийский онлайн - диктант по информационным технологиям «ИТ-диктант»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237252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4185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471</Words>
  <Application>Microsoft Office PowerPoint</Application>
  <DocSecurity>0</DocSecurity>
  <PresentationFormat>Широкоэкранный</PresentationFormat>
  <Paragraphs>161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77</cp:revision>
  <dcterms:created xsi:type="dcterms:W3CDTF">2017-02-20T01:33:13Z</dcterms:created>
  <dcterms:modified xsi:type="dcterms:W3CDTF">2026-10-26T13:09:17Z</dcterms:modified>
  <dc:identifier/>
  <dc:language/>
  <cp:version/>
</cp:coreProperties>
</file>