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7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Ойсаев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Ислам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Ибрагимович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427077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систем управления базами данных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научно-исследовательской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Персональный менеджмент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Сетевые и информационные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41407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Зачтено</a:t>
                      </a: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межкультурной коммуникации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цифровыми проектами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и защита информации в информационных системах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623</Words>
  <Application>Microsoft Office PowerPoint</Application>
  <DocSecurity>0</DocSecurity>
  <PresentationFormat>Широкоэкранный</PresentationFormat>
  <Paragraphs>229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79679534423</cp:lastModifiedBy>
  <cp:revision>67</cp:revision>
  <dcterms:created xsi:type="dcterms:W3CDTF">2017-02-20T01:33:13Z</dcterms:created>
  <dcterms:modified xsi:type="dcterms:W3CDTF">2026-10-28T11:58:56Z</dcterms:modified>
  <dc:identifier/>
  <dc:language/>
  <cp:version/>
</cp:coreProperties>
</file>