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dirty="0">
                <a:solidFill>
                  <a:srgbClr val="27079B"/>
                </a:solidFill>
              </a:rPr>
              <a:t>Магомадова Эльвира </a:t>
            </a:r>
            <a:r>
              <a:rPr lang="ru-RU" dirty="0" err="1">
                <a:solidFill>
                  <a:srgbClr val="27079B"/>
                </a:solidFill>
              </a:rPr>
              <a:t>Вахаевна</a:t>
            </a:r>
            <a:r>
              <a:rPr lang="ru-RU" dirty="0">
                <a:solidFill>
                  <a:srgbClr val="27079B"/>
                </a:solidFill>
              </a:rPr>
              <a:t> 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E0F4F5-BEFC-44C6-8354-A0811FADE9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851" y="1809339"/>
            <a:ext cx="3028878" cy="43181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0F16B3-2678-475C-9CB3-D0EE6C7AE4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E94C254-A023-4C30-BDBC-483AEB070C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584232731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18FCEC-4B54-472A-8DAB-7F92CF1FC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1139049111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5E88056-0B42-44CA-B66A-5F2C244991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581B629-509A-404B-A81F-CD22F1F1D0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FCD872-6376-436F-B4DF-8C4E927CC5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D7F9E41-5F9A-4BA2-98C3-4198FCFD46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51B3D6-ADBB-4602-9ED9-1555DD2F3B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200C21-0E49-4E51-BDDF-2FD8F27037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1FC670-D579-4729-B5DC-68BF55CB7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33DB49-1E8B-4A34-AD42-0CCE7B361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CC2A01E-39CA-4940-8E6B-E111422E67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11F3E85-935B-4AC2-882A-A03592C6E4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03357E9-DA2A-4810-8140-79B21CEE19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8405D7A-EF46-4405-BA0A-018D0C7316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B0981BF-BE2E-436D-A909-80BE9F2530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14</cp:revision>
  <dcterms:created xsi:type="dcterms:W3CDTF">2021-01-17T08:51:20Z</dcterms:created>
  <dcterms:modified xsi:type="dcterms:W3CDTF">2026-10-06T11:12:39Z</dcterms:modified>
</cp:coreProperties>
</file>