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Магамадова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Айшат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Адамовна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3975"/>
            <a:ext cx="2540091" cy="33099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17</cp:revision>
  <dcterms:created xsi:type="dcterms:W3CDTF">2017-02-19T19:33:13Z</dcterms:created>
  <dcterms:modified xsi:type="dcterms:W3CDTF">2026-10-02T07:33:23Z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