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Дадилов</a:t>
            </a:r>
            <a:r>
              <a:rPr lang="ru-RU" sz="2800" dirty="0"/>
              <a:t> Муслим Магомедович</a:t>
            </a:r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280/03-22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5.08.2025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245811"/>
              </p:ext>
            </p:extLst>
          </p:nvPr>
        </p:nvGraphicFramePr>
        <p:xfrm>
          <a:off x="666712" y="2285992"/>
          <a:ext cx="10069504" cy="354600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Инструментальные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 методы исследований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Хорошо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Методика опытов в  садоводстве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Удовлетворительно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Математическое  моделирование  в биологии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Компьютерные</a:t>
                      </a:r>
                      <a:r>
                        <a:rPr lang="ru-RU" baseline="0" dirty="0"/>
                        <a:t>  процессы  ландшафтного  проектирования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Новейшие  технологии садового-паркового и ландшафтного  строительства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43563"/>
              </p:ext>
            </p:extLst>
          </p:nvPr>
        </p:nvGraphicFramePr>
        <p:xfrm>
          <a:off x="738150" y="2143116"/>
          <a:ext cx="10525156" cy="28344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</a:t>
                      </a:r>
                      <a:r>
                        <a:rPr lang="ru-RU" baseline="0" dirty="0"/>
                        <a:t>  язык</a:t>
                      </a:r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Удовлетворительно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Инновационные  технологии в  агрономии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Проблемы агроэкологии  и</a:t>
                      </a:r>
                      <a:r>
                        <a:rPr lang="ru-RU" baseline="0" dirty="0"/>
                        <a:t>  адаптивности  сортов  в  современном  садоводстве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 и методика  научной</a:t>
                      </a:r>
                      <a:r>
                        <a:rPr lang="ru-RU" baseline="0" dirty="0"/>
                        <a:t> агрономии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Сельскохозяйственная биотехнология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02746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69484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__3__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9"/>
            <a:ext cx="11798300" cy="1336724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Тема: Роль  микроэлементов  в  формировании  урожая  и  качества  винограда  в условиях ЧР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438</Words>
  <Application>Microsoft Office PowerPoint</Application>
  <DocSecurity>0</DocSecurity>
  <PresentationFormat>Широкоэкранный</PresentationFormat>
  <Paragraphs>140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66</cp:revision>
  <dcterms:created xsi:type="dcterms:W3CDTF">2017-02-20T01:33:13Z</dcterms:created>
  <dcterms:modified xsi:type="dcterms:W3CDTF">2026-10-20T08:29:41Z</dcterms:modified>
  <dc:identifier/>
  <dc:language/>
  <cp:version/>
</cp:coreProperties>
</file>